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7470775" cy="9363075"/>
  <p:notesSz cx="6858000" cy="9144000"/>
  <p:defaultTextStyle>
    <a:defPPr>
      <a:defRPr lang="fr-FR"/>
    </a:defPPr>
    <a:lvl1pPr marL="0" algn="l" defTabSz="4757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5717" algn="l" defTabSz="4757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1433" algn="l" defTabSz="4757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27150" algn="l" defTabSz="4757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02866" algn="l" defTabSz="4757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78583" algn="l" defTabSz="4757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54300" algn="l" defTabSz="4757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30016" algn="l" defTabSz="4757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05733" algn="l" defTabSz="4757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ABD6A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349" autoAdjust="0"/>
    <p:restoredTop sz="98912" autoAdjust="0"/>
  </p:normalViewPr>
  <p:slideViewPr>
    <p:cSldViewPr snapToGrid="0" snapToObjects="1">
      <p:cViewPr>
        <p:scale>
          <a:sx n="150" d="100"/>
          <a:sy n="150" d="100"/>
        </p:scale>
        <p:origin x="-726" y="4758"/>
      </p:cViewPr>
      <p:guideLst>
        <p:guide orient="horz" pos="2949"/>
        <p:guide pos="235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C5F4B-BB64-2044-A4AA-741C10DBE1CA}" type="datetimeFigureOut">
              <a:rPr lang="fr-FR" smtClean="0"/>
              <a:pPr/>
              <a:t>17/03/2014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62163" y="685800"/>
            <a:ext cx="2733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77066-0D35-3E46-8981-20F9F3FC99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6261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062163" y="685800"/>
            <a:ext cx="2733675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77066-0D35-3E46-8981-20F9F3FC9996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8634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0309" y="2908624"/>
            <a:ext cx="6350159" cy="200699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20617" y="5305742"/>
            <a:ext cx="5229542" cy="23927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1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8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4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3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038-803C-0C42-8E03-960730181286}" type="datetimeFigureOut">
              <a:rPr lang="fr-FR" smtClean="0"/>
              <a:pPr/>
              <a:t>17/03/2014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1904-4464-6349-9234-47D248675BA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8333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038-803C-0C42-8E03-960730181286}" type="datetimeFigureOut">
              <a:rPr lang="fr-FR" smtClean="0"/>
              <a:pPr/>
              <a:t>17/03/2014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1904-4464-6349-9234-47D248675BA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0216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62234" y="500665"/>
            <a:ext cx="1260693" cy="1065049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0155" y="500665"/>
            <a:ext cx="3657567" cy="1065049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038-803C-0C42-8E03-960730181286}" type="datetimeFigureOut">
              <a:rPr lang="fr-FR" smtClean="0"/>
              <a:pPr/>
              <a:t>17/03/2014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1904-4464-6349-9234-47D248675BA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3161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038-803C-0C42-8E03-960730181286}" type="datetimeFigureOut">
              <a:rPr lang="fr-FR" smtClean="0"/>
              <a:pPr/>
              <a:t>17/03/2014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1904-4464-6349-9234-47D248675BA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4949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141" y="6016644"/>
            <a:ext cx="6350159" cy="1859611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0141" y="3968472"/>
            <a:ext cx="6350159" cy="2048172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571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143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71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28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85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43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300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57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038-803C-0C42-8E03-960730181286}" type="datetimeFigureOut">
              <a:rPr lang="fr-FR" smtClean="0"/>
              <a:pPr/>
              <a:t>17/03/2014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1904-4464-6349-9234-47D248675BA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1411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0155" y="2912958"/>
            <a:ext cx="2459130" cy="823820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63798" y="2912958"/>
            <a:ext cx="2459130" cy="823820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038-803C-0C42-8E03-960730181286}" type="datetimeFigureOut">
              <a:rPr lang="fr-FR" smtClean="0"/>
              <a:pPr/>
              <a:t>17/03/2014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1904-4464-6349-9234-47D248675BA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1189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3539" y="374958"/>
            <a:ext cx="6723698" cy="156051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3539" y="2095856"/>
            <a:ext cx="3300889" cy="87345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717" indent="0">
              <a:buNone/>
              <a:defRPr sz="2100" b="1"/>
            </a:lvl2pPr>
            <a:lvl3pPr marL="951433" indent="0">
              <a:buNone/>
              <a:defRPr sz="1900" b="1"/>
            </a:lvl3pPr>
            <a:lvl4pPr marL="1427150" indent="0">
              <a:buNone/>
              <a:defRPr sz="1700" b="1"/>
            </a:lvl4pPr>
            <a:lvl5pPr marL="1902866" indent="0">
              <a:buNone/>
              <a:defRPr sz="1700" b="1"/>
            </a:lvl5pPr>
            <a:lvl6pPr marL="2378583" indent="0">
              <a:buNone/>
              <a:defRPr sz="1700" b="1"/>
            </a:lvl6pPr>
            <a:lvl7pPr marL="2854300" indent="0">
              <a:buNone/>
              <a:defRPr sz="1700" b="1"/>
            </a:lvl7pPr>
            <a:lvl8pPr marL="3330016" indent="0">
              <a:buNone/>
              <a:defRPr sz="1700" b="1"/>
            </a:lvl8pPr>
            <a:lvl9pPr marL="3805733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3539" y="2969308"/>
            <a:ext cx="3300889" cy="539460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95051" y="2095856"/>
            <a:ext cx="3302186" cy="87345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717" indent="0">
              <a:buNone/>
              <a:defRPr sz="2100" b="1"/>
            </a:lvl2pPr>
            <a:lvl3pPr marL="951433" indent="0">
              <a:buNone/>
              <a:defRPr sz="1900" b="1"/>
            </a:lvl3pPr>
            <a:lvl4pPr marL="1427150" indent="0">
              <a:buNone/>
              <a:defRPr sz="1700" b="1"/>
            </a:lvl4pPr>
            <a:lvl5pPr marL="1902866" indent="0">
              <a:buNone/>
              <a:defRPr sz="1700" b="1"/>
            </a:lvl5pPr>
            <a:lvl6pPr marL="2378583" indent="0">
              <a:buNone/>
              <a:defRPr sz="1700" b="1"/>
            </a:lvl6pPr>
            <a:lvl7pPr marL="2854300" indent="0">
              <a:buNone/>
              <a:defRPr sz="1700" b="1"/>
            </a:lvl7pPr>
            <a:lvl8pPr marL="3330016" indent="0">
              <a:buNone/>
              <a:defRPr sz="1700" b="1"/>
            </a:lvl8pPr>
            <a:lvl9pPr marL="3805733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95051" y="2969308"/>
            <a:ext cx="3302186" cy="539460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038-803C-0C42-8E03-960730181286}" type="datetimeFigureOut">
              <a:rPr lang="fr-FR" smtClean="0"/>
              <a:pPr/>
              <a:t>17/03/2014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1904-4464-6349-9234-47D248675BA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9402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038-803C-0C42-8E03-960730181286}" type="datetimeFigureOut">
              <a:rPr lang="fr-FR" smtClean="0"/>
              <a:pPr/>
              <a:t>17/03/2014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1904-4464-6349-9234-47D248675BA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3900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038-803C-0C42-8E03-960730181286}" type="datetimeFigureOut">
              <a:rPr lang="fr-FR" smtClean="0"/>
              <a:pPr/>
              <a:t>17/03/2014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1904-4464-6349-9234-47D248675BA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2428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3539" y="372790"/>
            <a:ext cx="2457834" cy="1586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20866" y="372791"/>
            <a:ext cx="4176371" cy="799112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3539" y="1959311"/>
            <a:ext cx="2457834" cy="6404604"/>
          </a:xfrm>
        </p:spPr>
        <p:txBody>
          <a:bodyPr/>
          <a:lstStyle>
            <a:lvl1pPr marL="0" indent="0">
              <a:buNone/>
              <a:defRPr sz="1500"/>
            </a:lvl1pPr>
            <a:lvl2pPr marL="475717" indent="0">
              <a:buNone/>
              <a:defRPr sz="1200"/>
            </a:lvl2pPr>
            <a:lvl3pPr marL="951433" indent="0">
              <a:buNone/>
              <a:defRPr sz="1000"/>
            </a:lvl3pPr>
            <a:lvl4pPr marL="1427150" indent="0">
              <a:buNone/>
              <a:defRPr sz="900"/>
            </a:lvl4pPr>
            <a:lvl5pPr marL="1902866" indent="0">
              <a:buNone/>
              <a:defRPr sz="900"/>
            </a:lvl5pPr>
            <a:lvl6pPr marL="2378583" indent="0">
              <a:buNone/>
              <a:defRPr sz="900"/>
            </a:lvl6pPr>
            <a:lvl7pPr marL="2854300" indent="0">
              <a:buNone/>
              <a:defRPr sz="900"/>
            </a:lvl7pPr>
            <a:lvl8pPr marL="3330016" indent="0">
              <a:buNone/>
              <a:defRPr sz="900"/>
            </a:lvl8pPr>
            <a:lvl9pPr marL="3805733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038-803C-0C42-8E03-960730181286}" type="datetimeFigureOut">
              <a:rPr lang="fr-FR" smtClean="0"/>
              <a:pPr/>
              <a:t>17/03/2014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1904-4464-6349-9234-47D248675BA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675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64325" y="6554154"/>
            <a:ext cx="4482465" cy="77375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64325" y="836609"/>
            <a:ext cx="4482465" cy="5617845"/>
          </a:xfrm>
        </p:spPr>
        <p:txBody>
          <a:bodyPr/>
          <a:lstStyle>
            <a:lvl1pPr marL="0" indent="0">
              <a:buNone/>
              <a:defRPr sz="3300"/>
            </a:lvl1pPr>
            <a:lvl2pPr marL="475717" indent="0">
              <a:buNone/>
              <a:defRPr sz="2900"/>
            </a:lvl2pPr>
            <a:lvl3pPr marL="951433" indent="0">
              <a:buNone/>
              <a:defRPr sz="2500"/>
            </a:lvl3pPr>
            <a:lvl4pPr marL="1427150" indent="0">
              <a:buNone/>
              <a:defRPr sz="2100"/>
            </a:lvl4pPr>
            <a:lvl5pPr marL="1902866" indent="0">
              <a:buNone/>
              <a:defRPr sz="2100"/>
            </a:lvl5pPr>
            <a:lvl6pPr marL="2378583" indent="0">
              <a:buNone/>
              <a:defRPr sz="2100"/>
            </a:lvl6pPr>
            <a:lvl7pPr marL="2854300" indent="0">
              <a:buNone/>
              <a:defRPr sz="2100"/>
            </a:lvl7pPr>
            <a:lvl8pPr marL="3330016" indent="0">
              <a:buNone/>
              <a:defRPr sz="2100"/>
            </a:lvl8pPr>
            <a:lvl9pPr marL="3805733" indent="0">
              <a:buNone/>
              <a:defRPr sz="2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64325" y="7327908"/>
            <a:ext cx="4482465" cy="1098860"/>
          </a:xfrm>
        </p:spPr>
        <p:txBody>
          <a:bodyPr/>
          <a:lstStyle>
            <a:lvl1pPr marL="0" indent="0">
              <a:buNone/>
              <a:defRPr sz="1500"/>
            </a:lvl1pPr>
            <a:lvl2pPr marL="475717" indent="0">
              <a:buNone/>
              <a:defRPr sz="1200"/>
            </a:lvl2pPr>
            <a:lvl3pPr marL="951433" indent="0">
              <a:buNone/>
              <a:defRPr sz="1000"/>
            </a:lvl3pPr>
            <a:lvl4pPr marL="1427150" indent="0">
              <a:buNone/>
              <a:defRPr sz="900"/>
            </a:lvl4pPr>
            <a:lvl5pPr marL="1902866" indent="0">
              <a:buNone/>
              <a:defRPr sz="900"/>
            </a:lvl5pPr>
            <a:lvl6pPr marL="2378583" indent="0">
              <a:buNone/>
              <a:defRPr sz="900"/>
            </a:lvl6pPr>
            <a:lvl7pPr marL="2854300" indent="0">
              <a:buNone/>
              <a:defRPr sz="900"/>
            </a:lvl7pPr>
            <a:lvl8pPr marL="3330016" indent="0">
              <a:buNone/>
              <a:defRPr sz="900"/>
            </a:lvl8pPr>
            <a:lvl9pPr marL="3805733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038-803C-0C42-8E03-960730181286}" type="datetimeFigureOut">
              <a:rPr lang="fr-FR" smtClean="0"/>
              <a:pPr/>
              <a:t>17/03/2014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1904-4464-6349-9234-47D248675BA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3265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3539" y="374958"/>
            <a:ext cx="6723698" cy="1560513"/>
          </a:xfrm>
          <a:prstGeom prst="rect">
            <a:avLst/>
          </a:prstGeom>
        </p:spPr>
        <p:txBody>
          <a:bodyPr vert="horz" lIns="95143" tIns="47572" rIns="95143" bIns="47572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3539" y="2184719"/>
            <a:ext cx="6723698" cy="6179196"/>
          </a:xfrm>
          <a:prstGeom prst="rect">
            <a:avLst/>
          </a:prstGeom>
        </p:spPr>
        <p:txBody>
          <a:bodyPr vert="horz" lIns="95143" tIns="47572" rIns="95143" bIns="4757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3540" y="8678185"/>
            <a:ext cx="1743181" cy="498497"/>
          </a:xfrm>
          <a:prstGeom prst="rect">
            <a:avLst/>
          </a:prstGeom>
        </p:spPr>
        <p:txBody>
          <a:bodyPr vert="horz" lIns="95143" tIns="47572" rIns="95143" bIns="4757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C8038-803C-0C42-8E03-960730181286}" type="datetimeFigureOut">
              <a:rPr lang="fr-FR" smtClean="0"/>
              <a:pPr/>
              <a:t>17/03/2014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52516" y="8678185"/>
            <a:ext cx="2365745" cy="498497"/>
          </a:xfrm>
          <a:prstGeom prst="rect">
            <a:avLst/>
          </a:prstGeom>
        </p:spPr>
        <p:txBody>
          <a:bodyPr vert="horz" lIns="95143" tIns="47572" rIns="95143" bIns="4757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54056" y="8678185"/>
            <a:ext cx="1743181" cy="498497"/>
          </a:xfrm>
          <a:prstGeom prst="rect">
            <a:avLst/>
          </a:prstGeom>
        </p:spPr>
        <p:txBody>
          <a:bodyPr vert="horz" lIns="95143" tIns="47572" rIns="95143" bIns="4757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41904-4464-6349-9234-47D248675BA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1826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5717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87" indent="-356787" algn="l" defTabSz="475717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3039" indent="-297323" algn="l" defTabSz="475717" rtl="0" eaLnBrk="1" latinLnBrk="0" hangingPunct="1">
        <a:spcBef>
          <a:spcPct val="20000"/>
        </a:spcBef>
        <a:buFont typeface="Arial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9292" indent="-237858" algn="l" defTabSz="475717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5008" indent="-237858" algn="l" defTabSz="475717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725" indent="-237858" algn="l" defTabSz="475717" rtl="0" eaLnBrk="1" latinLnBrk="0" hangingPunct="1">
        <a:spcBef>
          <a:spcPct val="20000"/>
        </a:spcBef>
        <a:buFont typeface="Arial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6441" indent="-237858" algn="l" defTabSz="475717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158" indent="-237858" algn="l" defTabSz="475717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875" indent="-237858" algn="l" defTabSz="475717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3591" indent="-237858" algn="l" defTabSz="475717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757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717" algn="l" defTabSz="4757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1433" algn="l" defTabSz="4757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7150" algn="l" defTabSz="4757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866" algn="l" defTabSz="4757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583" algn="l" defTabSz="4757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4300" algn="l" defTabSz="4757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30016" algn="l" defTabSz="4757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733" algn="l" defTabSz="4757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ligo.org/DetChar/DetCharMar2014LV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javascript:notepopupwindow('https://dcc.ligo.org/cgi-bin/private/DocDB/ShowTalkNote?sessionorderid=12761');" TargetMode="External"/><Relationship Id="rId2" Type="http://schemas.openxmlformats.org/officeDocument/2006/relationships/hyperlink" Target="https://dcc.ligo.org/cgi-bin/private/DocDB/DisplayMeeting?sessionid=37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cc.ligo.org/cgi-bin/private/DocDB/ListBy?authorid=5702" TargetMode="External"/><Relationship Id="rId5" Type="http://schemas.openxmlformats.org/officeDocument/2006/relationships/hyperlink" Target="javascript:notepopupwindow('https://dcc.ligo.org/cgi-bin/private/DocDB/ShowTalkNote?sessionorderid=12763');" TargetMode="External"/><Relationship Id="rId4" Type="http://schemas.openxmlformats.org/officeDocument/2006/relationships/hyperlink" Target="javascript:notepopupwindow('https://dcc.ligo.org/cgi-bin/private/DocDB/ShowTalkNote?sessionorderid=12762');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cgi-bin/private/DocDB/DisplayMeeting?sessionid=378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cc.ligo.org/cgi-bin/private/DocDB/DisplayMeeting?sessionid=3761" TargetMode="External"/><Relationship Id="rId2" Type="http://schemas.openxmlformats.org/officeDocument/2006/relationships/hyperlink" Target="javascript:notepopupwindow('https://dcc.ligo.org/cgi-bin/private/DocDB/ShowTalkNote?sessionorderid=12716');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543022" y="-34934"/>
            <a:ext cx="4377148" cy="388461"/>
          </a:xfrm>
          <a:prstGeom prst="rect">
            <a:avLst/>
          </a:prstGeom>
          <a:noFill/>
        </p:spPr>
        <p:txBody>
          <a:bodyPr wrap="none" lIns="95143" tIns="47572" rIns="95143" bIns="47572" rtlCol="0">
            <a:spAutoFit/>
          </a:bodyPr>
          <a:lstStyle/>
          <a:p>
            <a:r>
              <a:rPr lang="fr-FR" dirty="0" smtClean="0"/>
              <a:t>Programme Colloque LVC 17-21/03/2014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3560677"/>
              </p:ext>
            </p:extLst>
          </p:nvPr>
        </p:nvGraphicFramePr>
        <p:xfrm>
          <a:off x="14700" y="353527"/>
          <a:ext cx="7350704" cy="8623373"/>
        </p:xfrm>
        <a:graphic>
          <a:graphicData uri="http://schemas.openxmlformats.org/drawingml/2006/table">
            <a:tbl>
              <a:tblPr/>
              <a:tblGrid>
                <a:gridCol w="656764"/>
                <a:gridCol w="858845"/>
                <a:gridCol w="934626"/>
                <a:gridCol w="934626"/>
                <a:gridCol w="1001987"/>
                <a:gridCol w="1077766"/>
                <a:gridCol w="1077766"/>
                <a:gridCol w="808324"/>
              </a:tblGrid>
              <a:tr h="69378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9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LUNDI 17 Mars 2014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Gallieni 1 (45p)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b="1" i="0" u="none" strike="noStrike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Galieni 2 (30p)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Gallieni 4 (60p)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Gallieni 5 (70p)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Gallieni 6(30p)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Gallieni 7 (52p)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2"/>
                    </a:solidFill>
                  </a:tcPr>
                </a:tc>
              </a:tr>
              <a:tr h="17196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8:45 - 10:15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CBC </a:t>
                      </a:r>
                      <a:r>
                        <a:rPr lang="fr-FR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small</a:t>
                      </a:r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 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groups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CBC </a:t>
                      </a:r>
                      <a:r>
                        <a:rPr lang="fr-FR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small</a:t>
                      </a:r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 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groups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Optics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CBC </a:t>
                      </a:r>
                      <a:r>
                        <a:rPr lang="fr-FR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small</a:t>
                      </a:r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 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groups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CBC </a:t>
                      </a:r>
                      <a:r>
                        <a:rPr lang="fr-FR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small</a:t>
                      </a:r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 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groups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Burst (grup B)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563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10:15-11:00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COFFEE BREAK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D2"/>
                    </a:solidFill>
                  </a:tcPr>
                </a:tc>
              </a:tr>
              <a:tr h="18759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11:00 - 12:30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CBC </a:t>
                      </a:r>
                      <a:r>
                        <a:rPr lang="fr-FR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small</a:t>
                      </a:r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 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groups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CBC </a:t>
                      </a:r>
                      <a:r>
                        <a:rPr lang="fr-FR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small</a:t>
                      </a:r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 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groups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Optics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Burst (groupA)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CBC </a:t>
                      </a:r>
                      <a:r>
                        <a:rPr lang="fr-FR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small</a:t>
                      </a:r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 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groups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Burst (grup B)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188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12:30  - 14:00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LUNCH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9B"/>
                    </a:solidFill>
                  </a:tcPr>
                </a:tc>
              </a:tr>
              <a:tr h="19541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14:00 - 15:15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CBC </a:t>
                      </a:r>
                      <a:r>
                        <a:rPr lang="fr-FR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small</a:t>
                      </a:r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 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groups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CBC </a:t>
                      </a:r>
                      <a:r>
                        <a:rPr lang="fr-FR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small</a:t>
                      </a:r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 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groups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Optics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Burst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CW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QNWG (20-30p)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485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15:15  - 16:00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COFFEE BREAK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D2"/>
                    </a:solidFill>
                  </a:tcPr>
                </a:tc>
              </a:tr>
              <a:tr h="2423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16:00  -17:30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CBC </a:t>
                      </a:r>
                      <a:r>
                        <a:rPr lang="fr-FR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small</a:t>
                      </a:r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 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groups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CBC </a:t>
                      </a:r>
                      <a:r>
                        <a:rPr lang="fr-FR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small</a:t>
                      </a:r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 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groups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Optics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Burst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CW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QNWG (20-30p)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0484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97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MARDI 18 Mars 2014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600" b="1" i="0" u="none" strike="noStrike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Gallieni 1+2 (120p)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Gallieni 3 (30p)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Gallieni 4 (60p)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Gallieni 5 (70p)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Gallieni 6 (30p)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600" b="1" i="0" u="none" strike="noStrike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Gallieni 7 (52p) 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2"/>
                    </a:solidFill>
                  </a:tcPr>
                </a:tc>
              </a:tr>
              <a:tr h="1563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8:45 - 10:15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CBC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Stochastic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IS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Burst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CW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LAWG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266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10:15-11:00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COFFEE BREAK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97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11:00 - 12:30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CBC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Stochastic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IS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Burst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CW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LAWG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8759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12:30 -14:00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LUNCH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9B"/>
                    </a:solidFill>
                  </a:tcPr>
                </a:tc>
              </a:tr>
              <a:tr h="3439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14:00 - 15:15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Burst+ CBC DetChar)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Stochastic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AIG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LSC Instrument Science White Paper planning meeting (~12 people)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CW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SWG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32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15:15  -16:00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COFFEE BREAK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70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16:0  - 17:30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Burst+ CBC DetChar)+ EM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Stochastic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AIG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  <a:hlinkClick r:id="rId2"/>
                        </a:rPr>
                        <a:t>LIGO+Virgo+Geo+Kagra+India Detchar</a:t>
                      </a:r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Calisto M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CW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SWG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970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sto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79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MERCREDI 19 Mars 2014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B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Salles Gallieni 1&amp;2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E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    Salle HERMES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B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63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8:45 - 10:15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LAAC Session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 LSC Business meeting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85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10:15-11:00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COFFEE BREAK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1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1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1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D2"/>
                    </a:solidFill>
                  </a:tcPr>
                </a:tc>
              </a:tr>
              <a:tr h="18759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11:00 -12:30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LAAC Session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 LSC Business meeting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4D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32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12:30 -14:00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rgbClr val="FDF59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600" b="1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LUNCH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32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14:00 - 15:15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rgbClr val="C4B5D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Plenary session salle </a:t>
                      </a:r>
                      <a:r>
                        <a:rPr lang="fr-FR" sz="600" b="0" i="0" u="none" strike="noStrike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HERMES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sto M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2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32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15:15  -  16:00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9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600" b="1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COFFEE BREAK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63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14:00  -  17:00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2D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Plenary session </a:t>
                      </a:r>
                      <a:r>
                        <a:rPr lang="fr-FR" sz="600" b="0" i="0" u="none" strike="noStrike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salle HERMES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sto M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2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26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6329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JEUDI 20 Mars 2014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8:45 - 10:15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BEC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Plenary session </a:t>
                      </a:r>
                      <a:r>
                        <a:rPr lang="fr-FR" sz="600" b="0" i="0" u="none" strike="noStrike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salle HERMES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sto M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BE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63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10:15-11:00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COFFEE BREAK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541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11:00 - 12:30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rgbClr val="E2BEC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Plenary session </a:t>
                      </a:r>
                      <a:r>
                        <a:rPr lang="fr-FR" sz="600" b="0" i="0" u="none" strike="noStrike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salle HERMES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sto M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BE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44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12:30  - 14:00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rgbClr val="FDF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LUNCH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9B"/>
                    </a:solidFill>
                  </a:tcPr>
                </a:tc>
              </a:tr>
              <a:tr h="19541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14:00 - 15:15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5D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Poster session sur Agora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39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15:15  -  16:00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9D2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9D2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COFFEE BREAK  &amp;  POSTER SESSION  sur AGORA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85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16:00 - 17:15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5D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Poster session sur Agora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702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4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VENDREDI 21 Mars 2014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8:45 - 10:15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BEC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Plenary session </a:t>
                      </a:r>
                      <a:r>
                        <a:rPr lang="fr-FR" sz="600" b="0" i="0" u="none" strike="noStrike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salle HERMES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sto M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BE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63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10:15-11:00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600" b="1" i="1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COFFEE BREAK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97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11:00 - 12:30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BEC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Plenary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 session </a:t>
                      </a:r>
                      <a:r>
                        <a:rPr lang="fr-F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sto MT"/>
                        </a:rPr>
                        <a:t>salle HERMES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BE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743843" y="6431454"/>
            <a:ext cx="22936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17:00 -17:30 </a:t>
            </a:r>
            <a:r>
              <a:rPr lang="fr-FR" sz="1100" dirty="0"/>
              <a:t>Tour rapide des posters </a:t>
            </a:r>
            <a:r>
              <a:rPr lang="fr-FR" sz="1100" dirty="0" smtClean="0"/>
              <a:t> 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xmlns="" val="173643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r 19"/>
          <p:cNvGrpSpPr/>
          <p:nvPr/>
        </p:nvGrpSpPr>
        <p:grpSpPr>
          <a:xfrm>
            <a:off x="562265" y="6554446"/>
            <a:ext cx="6428420" cy="1372347"/>
            <a:chOff x="666838" y="1402958"/>
            <a:chExt cx="5983251" cy="1372347"/>
          </a:xfrm>
        </p:grpSpPr>
        <p:sp>
          <p:nvSpPr>
            <p:cNvPr id="21" name="Rectangle 20"/>
            <p:cNvSpPr/>
            <p:nvPr/>
          </p:nvSpPr>
          <p:spPr>
            <a:xfrm>
              <a:off x="666838" y="1402958"/>
              <a:ext cx="588636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100" b="1" dirty="0"/>
                <a:t>17 Mar 2014, 14:00	</a:t>
              </a:r>
              <a:r>
                <a:rPr lang="fr-FR" sz="1100" b="1" dirty="0" smtClean="0"/>
                <a:t>Day 1 – Quantum Noise </a:t>
              </a:r>
              <a:r>
                <a:rPr lang="fr-FR" sz="1100" b="1" dirty="0" err="1" smtClean="0"/>
                <a:t>working</a:t>
              </a:r>
              <a:r>
                <a:rPr lang="fr-FR" sz="1100" b="1" dirty="0" smtClean="0"/>
                <a:t> group </a:t>
              </a:r>
              <a:r>
                <a:rPr lang="fr-FR" sz="1100" b="1" dirty="0" err="1" smtClean="0"/>
                <a:t>parallel</a:t>
              </a:r>
              <a:r>
                <a:rPr lang="fr-FR" sz="1100" b="1" dirty="0" smtClean="0"/>
                <a:t> session</a:t>
              </a:r>
              <a:endParaRPr lang="fr-FR" sz="1100" b="1" dirty="0">
                <a:hlinkClick r:id="rId2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66838" y="1667309"/>
              <a:ext cx="5983251" cy="1107996"/>
            </a:xfrm>
            <a:prstGeom prst="rect">
              <a:avLst/>
            </a:prstGeom>
            <a:solidFill>
              <a:srgbClr val="ABD6AB"/>
            </a:solidFill>
          </p:spPr>
          <p:txBody>
            <a:bodyPr wrap="square">
              <a:spAutoFit/>
            </a:bodyPr>
            <a:lstStyle/>
            <a:p>
              <a:r>
                <a:rPr lang="fr-FR" sz="1100" b="1" i="1" dirty="0"/>
                <a:t>Start	</a:t>
              </a:r>
              <a:r>
                <a:rPr lang="fr-FR" sz="1100" b="1" i="1" dirty="0" err="1"/>
                <a:t>Title</a:t>
              </a:r>
              <a:r>
                <a:rPr lang="fr-FR" sz="1100" b="1" i="1" dirty="0"/>
                <a:t>	</a:t>
              </a:r>
              <a:r>
                <a:rPr lang="fr-FR" sz="1100" b="1" i="1" dirty="0" smtClean="0"/>
                <a:t>						</a:t>
              </a:r>
              <a:r>
                <a:rPr lang="fr-FR" sz="1100" b="1" i="1" dirty="0" err="1" smtClean="0"/>
                <a:t>Author</a:t>
              </a:r>
              <a:r>
                <a:rPr lang="fr-FR" sz="1100" b="1" i="1" dirty="0"/>
                <a:t>(s)	</a:t>
              </a:r>
              <a:r>
                <a:rPr lang="fr-FR" sz="1100" b="1" i="1" dirty="0" smtClean="0"/>
                <a:t> </a:t>
              </a:r>
              <a:r>
                <a:rPr lang="fr-FR" sz="1100" b="1" i="1" dirty="0"/>
                <a:t>	</a:t>
              </a:r>
              <a:r>
                <a:rPr lang="fr-FR" sz="1100" b="1" i="1" dirty="0" err="1" smtClean="0"/>
                <a:t>Length</a:t>
              </a:r>
              <a:r>
                <a:rPr lang="fr-FR" sz="1100" b="1" dirty="0"/>
                <a:t>	</a:t>
              </a:r>
            </a:p>
            <a:p>
              <a:r>
                <a:rPr lang="fr-FR" sz="1100" dirty="0"/>
                <a:t>14:00	New version of finesse	</a:t>
              </a:r>
              <a:r>
                <a:rPr lang="fr-FR" sz="1100" dirty="0" smtClean="0"/>
                <a:t>				</a:t>
              </a:r>
              <a:r>
                <a:rPr lang="fr-FR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Daniel Brown 		00:30</a:t>
              </a:r>
              <a:endParaRPr lang="fr-FR" sz="1100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endParaRPr>
            </a:p>
            <a:p>
              <a:r>
                <a:rPr lang="fr-FR" sz="1100" dirty="0"/>
                <a:t>14:30	White light </a:t>
              </a:r>
              <a:r>
                <a:rPr lang="fr-FR" sz="1100" dirty="0" err="1"/>
                <a:t>cavity</a:t>
              </a:r>
              <a:r>
                <a:rPr lang="fr-FR" sz="1100" dirty="0"/>
                <a:t> </a:t>
              </a:r>
              <a:r>
                <a:rPr lang="fr-FR" sz="1100" dirty="0" err="1"/>
                <a:t>using</a:t>
              </a:r>
              <a:r>
                <a:rPr lang="fr-FR" sz="1100" dirty="0"/>
                <a:t> OMIT	</a:t>
              </a:r>
              <a:r>
                <a:rPr lang="fr-FR" sz="1100" dirty="0" smtClean="0"/>
                <a:t>	 		David Blair		00:30</a:t>
              </a:r>
              <a:endParaRPr lang="fr-FR" sz="1100" dirty="0">
                <a:hlinkClick r:id="rId4"/>
              </a:endParaRPr>
            </a:p>
            <a:p>
              <a:r>
                <a:rPr lang="fr-FR" sz="1100" dirty="0"/>
                <a:t>15:00	</a:t>
              </a:r>
              <a:r>
                <a:rPr lang="fr-FR" sz="1100" dirty="0" err="1"/>
                <a:t>Status</a:t>
              </a:r>
              <a:r>
                <a:rPr lang="fr-FR" sz="1100" dirty="0"/>
                <a:t> of the Glasgow </a:t>
              </a:r>
              <a:r>
                <a:rPr lang="fr-FR" sz="1100" dirty="0" err="1"/>
                <a:t>Sagnac</a:t>
              </a:r>
              <a:r>
                <a:rPr lang="fr-FR" sz="1100" dirty="0"/>
                <a:t> </a:t>
              </a:r>
              <a:r>
                <a:rPr lang="fr-FR" sz="1100" dirty="0" err="1"/>
                <a:t>Speedmeter</a:t>
              </a:r>
              <a:r>
                <a:rPr lang="fr-FR" sz="1100" dirty="0"/>
                <a:t> </a:t>
              </a:r>
              <a:r>
                <a:rPr lang="fr-FR" sz="1100" dirty="0" smtClean="0"/>
                <a:t>Project		</a:t>
              </a:r>
              <a:r>
                <a:rPr lang="fr-FR" sz="1100" dirty="0" err="1" smtClean="0"/>
                <a:t>Sebastian</a:t>
              </a:r>
              <a:r>
                <a:rPr lang="fr-FR" sz="1100" dirty="0" smtClean="0"/>
                <a:t> </a:t>
              </a:r>
              <a:r>
                <a:rPr lang="fr-FR" sz="1100" dirty="0" err="1" smtClean="0"/>
                <a:t>Steinlechner</a:t>
              </a:r>
              <a:r>
                <a:rPr lang="fr-FR" sz="1100" dirty="0" smtClean="0"/>
                <a:t>	00:30 	</a:t>
              </a:r>
              <a:endParaRPr lang="fr-FR" sz="1100" dirty="0">
                <a:hlinkClick r:id="rId5"/>
              </a:endParaRPr>
            </a:p>
            <a:p>
              <a:r>
                <a:rPr lang="fr-FR" sz="1100" dirty="0"/>
                <a:t>15:30	</a:t>
              </a:r>
              <a:r>
                <a:rPr lang="fr-FR" sz="1100" dirty="0" err="1"/>
                <a:t>Generation</a:t>
              </a:r>
              <a:r>
                <a:rPr lang="fr-FR" sz="1100" dirty="0"/>
                <a:t> of </a:t>
              </a:r>
              <a:r>
                <a:rPr lang="fr-FR" sz="1100" dirty="0" err="1"/>
                <a:t>squeezed</a:t>
              </a:r>
              <a:r>
                <a:rPr lang="fr-FR" sz="1100" dirty="0"/>
                <a:t> quantum noise via </a:t>
              </a:r>
              <a:r>
                <a:rPr lang="fr-FR" sz="1100" dirty="0" smtClean="0"/>
                <a:t>		</a:t>
              </a:r>
              <a:r>
                <a:rPr lang="fr-FR" sz="1100" dirty="0" err="1" smtClean="0"/>
                <a:t>Amrit</a:t>
              </a:r>
              <a:r>
                <a:rPr lang="fr-FR" sz="1100" dirty="0" smtClean="0"/>
                <a:t> Pal-Singh		00:30</a:t>
              </a:r>
            </a:p>
            <a:p>
              <a:r>
                <a:rPr lang="fr-FR" sz="1100" dirty="0"/>
                <a:t>	</a:t>
              </a:r>
              <a:r>
                <a:rPr lang="fr-FR" sz="1100" dirty="0" smtClean="0"/>
                <a:t>the </a:t>
              </a:r>
              <a:r>
                <a:rPr lang="fr-FR" sz="1100" dirty="0" err="1"/>
                <a:t>optical</a:t>
              </a:r>
              <a:r>
                <a:rPr lang="fr-FR" sz="1100" dirty="0"/>
                <a:t> Kerr </a:t>
              </a:r>
              <a:r>
                <a:rPr lang="fr-FR" sz="1100" dirty="0" err="1" smtClean="0"/>
                <a:t>effect</a:t>
              </a:r>
              <a:r>
                <a:rPr lang="fr-FR" sz="1100" dirty="0"/>
                <a:t>	</a:t>
              </a:r>
              <a:r>
                <a:rPr lang="fr-FR" sz="1100" dirty="0" smtClean="0">
                  <a:hlinkClick r:id="rId6"/>
                </a:rPr>
                <a:t>-</a:t>
              </a:r>
              <a:endParaRPr lang="fr-FR" sz="1100" dirty="0">
                <a:hlinkClick r:id="rId6"/>
              </a:endParaRPr>
            </a:p>
          </p:txBody>
        </p:sp>
      </p:grpSp>
      <p:grpSp>
        <p:nvGrpSpPr>
          <p:cNvPr id="10" name="Grouper 9"/>
          <p:cNvGrpSpPr/>
          <p:nvPr/>
        </p:nvGrpSpPr>
        <p:grpSpPr>
          <a:xfrm>
            <a:off x="620846" y="1774102"/>
            <a:ext cx="6591099" cy="3510487"/>
            <a:chOff x="561269" y="182831"/>
            <a:chExt cx="6430033" cy="3510487"/>
          </a:xfrm>
        </p:grpSpPr>
        <p:sp>
          <p:nvSpPr>
            <p:cNvPr id="2" name="Rectangle 1"/>
            <p:cNvSpPr/>
            <p:nvPr/>
          </p:nvSpPr>
          <p:spPr>
            <a:xfrm>
              <a:off x="561269" y="447597"/>
              <a:ext cx="6271330" cy="1954381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>
              <a:spAutoFit/>
            </a:bodyPr>
            <a:lstStyle/>
            <a:p>
              <a:r>
                <a:rPr lang="fr-FR" sz="1100" b="1" i="1" dirty="0"/>
                <a:t>Start	</a:t>
              </a:r>
              <a:r>
                <a:rPr lang="fr-FR" sz="1100" b="1" i="1" dirty="0" err="1"/>
                <a:t>Title</a:t>
              </a:r>
              <a:r>
                <a:rPr lang="fr-FR" sz="1100" b="1" i="1" dirty="0"/>
                <a:t>							</a:t>
              </a:r>
              <a:r>
                <a:rPr lang="fr-FR" sz="1100" b="1" i="1" dirty="0" smtClean="0"/>
                <a:t>			</a:t>
              </a:r>
              <a:r>
                <a:rPr lang="fr-FR" sz="1100" b="1" i="1" dirty="0" err="1" smtClean="0"/>
                <a:t>Author</a:t>
              </a:r>
              <a:endParaRPr lang="fr-FR" sz="1100" b="1" i="1" dirty="0"/>
            </a:p>
            <a:p>
              <a:r>
                <a:rPr lang="fr-FR" sz="1100" dirty="0" smtClean="0"/>
                <a:t>08</a:t>
              </a:r>
              <a:r>
                <a:rPr lang="fr-FR" sz="1100" dirty="0"/>
                <a:t>:45 	</a:t>
              </a:r>
              <a:r>
                <a:rPr lang="fr-FR" sz="1100" dirty="0" smtClean="0"/>
                <a:t>FFT </a:t>
              </a:r>
              <a:r>
                <a:rPr lang="fr-FR" sz="1100" dirty="0"/>
                <a:t>simulations of </a:t>
              </a:r>
              <a:r>
                <a:rPr lang="fr-FR" sz="1100" dirty="0" err="1"/>
                <a:t>aLIGO</a:t>
              </a:r>
              <a:r>
                <a:rPr lang="fr-FR" sz="1100" dirty="0"/>
                <a:t> </a:t>
              </a:r>
              <a:r>
                <a:rPr lang="fr-FR" sz="1100" dirty="0" err="1"/>
                <a:t>optics</a:t>
              </a:r>
              <a:r>
                <a:rPr lang="fr-FR" sz="1100" dirty="0"/>
                <a:t> performance </a:t>
              </a:r>
              <a:r>
                <a:rPr lang="fr-FR" sz="1100" dirty="0" err="1" smtClean="0"/>
                <a:t>using</a:t>
              </a:r>
              <a:r>
                <a:rPr lang="fr-FR" sz="1100" dirty="0" smtClean="0"/>
                <a:t> </a:t>
              </a:r>
              <a:r>
                <a:rPr lang="fr-FR" sz="1100" dirty="0" err="1" smtClean="0"/>
                <a:t>measured</a:t>
              </a:r>
              <a:r>
                <a:rPr lang="fr-FR" sz="1100" dirty="0" smtClean="0"/>
                <a:t> COC data	             </a:t>
              </a:r>
              <a:r>
                <a:rPr lang="fr-FR" sz="1100" dirty="0" err="1" smtClean="0"/>
                <a:t>Hiro</a:t>
              </a:r>
              <a:r>
                <a:rPr lang="fr-FR" sz="1100" dirty="0" smtClean="0"/>
                <a:t> Yamamoto </a:t>
              </a:r>
            </a:p>
            <a:p>
              <a:r>
                <a:rPr lang="fr-FR" sz="1100" dirty="0" smtClean="0"/>
                <a:t>09</a:t>
              </a:r>
              <a:r>
                <a:rPr lang="fr-FR" sz="1100" dirty="0"/>
                <a:t>:10 	</a:t>
              </a:r>
              <a:r>
                <a:rPr lang="fr-FR" sz="1100" dirty="0" smtClean="0"/>
                <a:t>Damage </a:t>
              </a:r>
              <a:r>
                <a:rPr lang="fr-FR" sz="1100" dirty="0" err="1"/>
                <a:t>Testing</a:t>
              </a:r>
              <a:r>
                <a:rPr lang="fr-FR" sz="1100" dirty="0"/>
                <a:t> on </a:t>
              </a:r>
              <a:r>
                <a:rPr lang="fr-FR" sz="1100" dirty="0" err="1"/>
                <a:t>Optics</a:t>
              </a:r>
              <a:r>
                <a:rPr lang="fr-FR" sz="1100" dirty="0"/>
                <a:t> </a:t>
              </a:r>
              <a:r>
                <a:rPr lang="fr-FR" sz="1100" dirty="0" err="1"/>
                <a:t>at</a:t>
              </a:r>
              <a:r>
                <a:rPr lang="fr-FR" sz="1100" dirty="0"/>
                <a:t> </a:t>
              </a:r>
              <a:r>
                <a:rPr lang="fr-FR" sz="1100" dirty="0" smtClean="0"/>
                <a:t>Caltech				 	       </a:t>
              </a:r>
              <a:r>
                <a:rPr lang="fr-FR" sz="1100" dirty="0" err="1" smtClean="0"/>
                <a:t>GariLynn</a:t>
              </a:r>
              <a:r>
                <a:rPr lang="fr-FR" sz="1100" dirty="0" smtClean="0"/>
                <a:t> </a:t>
              </a:r>
              <a:r>
                <a:rPr lang="fr-FR" sz="1100" dirty="0" err="1"/>
                <a:t>Billingsley</a:t>
              </a:r>
              <a:r>
                <a:rPr lang="fr-FR" sz="1100" dirty="0"/>
                <a:t> </a:t>
              </a:r>
            </a:p>
            <a:p>
              <a:r>
                <a:rPr lang="fr-FR" sz="1100" dirty="0"/>
                <a:t>09:35 	</a:t>
              </a:r>
              <a:r>
                <a:rPr lang="fr-FR" sz="1100" dirty="0" err="1" smtClean="0"/>
                <a:t>Status</a:t>
              </a:r>
              <a:r>
                <a:rPr lang="fr-FR" sz="1100" dirty="0" smtClean="0"/>
                <a:t> </a:t>
              </a:r>
              <a:r>
                <a:rPr lang="fr-FR" sz="1100" dirty="0"/>
                <a:t>of </a:t>
              </a:r>
              <a:r>
                <a:rPr lang="fr-FR" sz="1100" dirty="0" err="1"/>
                <a:t>AdV</a:t>
              </a:r>
              <a:r>
                <a:rPr lang="fr-FR" sz="1100" dirty="0"/>
                <a:t>? </a:t>
              </a:r>
              <a:r>
                <a:rPr lang="fr-FR" sz="1100" dirty="0" err="1"/>
                <a:t>stray</a:t>
              </a:r>
              <a:r>
                <a:rPr lang="fr-FR" sz="1100" dirty="0"/>
                <a:t> light control </a:t>
              </a:r>
              <a:r>
                <a:rPr lang="fr-FR" sz="1100" dirty="0" err="1" smtClean="0"/>
                <a:t>subsystem</a:t>
              </a:r>
              <a:r>
                <a:rPr lang="fr-FR" sz="1100" dirty="0" smtClean="0"/>
                <a:t>				    </a:t>
              </a:r>
              <a:r>
                <a:rPr lang="fr-FR" sz="1100" dirty="0" err="1" smtClean="0"/>
                <a:t>Viswanath</a:t>
              </a:r>
              <a:r>
                <a:rPr lang="fr-FR" sz="1100" dirty="0" smtClean="0"/>
                <a:t> </a:t>
              </a:r>
              <a:r>
                <a:rPr lang="fr-FR" sz="1100" dirty="0" err="1"/>
                <a:t>Bavigadda</a:t>
              </a:r>
              <a:r>
                <a:rPr lang="fr-FR" sz="1100" dirty="0"/>
                <a:t> </a:t>
              </a:r>
            </a:p>
            <a:p>
              <a:r>
                <a:rPr lang="fr-FR" sz="1100" dirty="0"/>
                <a:t>10.00 	</a:t>
              </a:r>
              <a:r>
                <a:rPr lang="fr-FR" sz="1100" dirty="0" err="1" smtClean="0"/>
                <a:t>AdV</a:t>
              </a:r>
              <a:r>
                <a:rPr lang="fr-FR" sz="1100" dirty="0" smtClean="0"/>
                <a:t> </a:t>
              </a:r>
              <a:r>
                <a:rPr lang="fr-FR" sz="1100" dirty="0"/>
                <a:t>input </a:t>
              </a:r>
              <a:r>
                <a:rPr lang="fr-FR" sz="1100" dirty="0" err="1"/>
                <a:t>optics</a:t>
              </a:r>
              <a:r>
                <a:rPr lang="fr-FR" sz="1100" dirty="0"/>
                <a:t> installation </a:t>
              </a:r>
              <a:r>
                <a:rPr lang="fr-FR" sz="1100" dirty="0" err="1" smtClean="0"/>
                <a:t>status</a:t>
              </a:r>
              <a:r>
                <a:rPr lang="fr-FR" sz="1100" dirty="0" smtClean="0"/>
                <a:t>					           Matteo </a:t>
              </a:r>
              <a:r>
                <a:rPr lang="fr-FR" sz="1100" dirty="0"/>
                <a:t>Tacca </a:t>
              </a:r>
              <a:r>
                <a:rPr lang="fr-FR" sz="1100" dirty="0" smtClean="0"/>
                <a:t>10</a:t>
              </a:r>
              <a:r>
                <a:rPr lang="fr-FR" sz="1100" dirty="0"/>
                <a:t>:30 	</a:t>
              </a:r>
              <a:r>
                <a:rPr lang="fr-FR" sz="1100" dirty="0" smtClean="0"/>
                <a:t>                                   </a:t>
              </a:r>
              <a:r>
                <a:rPr lang="fr-FR" sz="1100" b="1" i="1" dirty="0" smtClean="0"/>
                <a:t> </a:t>
              </a:r>
              <a:r>
                <a:rPr lang="fr-FR" sz="1100" b="1" i="1" dirty="0"/>
                <a:t>Coffee Break </a:t>
              </a:r>
              <a:r>
                <a:rPr lang="fr-FR" sz="1100" b="1" i="1" dirty="0" smtClean="0"/>
                <a:t> </a:t>
              </a:r>
              <a:r>
                <a:rPr lang="fr-FR" sz="1100" dirty="0"/>
                <a:t>	</a:t>
              </a:r>
            </a:p>
            <a:p>
              <a:r>
                <a:rPr lang="fr-FR" sz="1100" dirty="0"/>
                <a:t>11:00 	</a:t>
              </a:r>
              <a:r>
                <a:rPr lang="fr-FR" sz="1100" dirty="0" err="1" smtClean="0"/>
                <a:t>Modeling</a:t>
              </a:r>
              <a:r>
                <a:rPr lang="fr-FR" sz="1100" dirty="0" smtClean="0"/>
                <a:t> </a:t>
              </a:r>
              <a:r>
                <a:rPr lang="fr-FR" sz="1100" dirty="0"/>
                <a:t>of </a:t>
              </a:r>
              <a:r>
                <a:rPr lang="fr-FR" sz="1100" dirty="0" err="1"/>
                <a:t>beam</a:t>
              </a:r>
              <a:r>
                <a:rPr lang="fr-FR" sz="1100" dirty="0"/>
                <a:t> </a:t>
              </a:r>
              <a:r>
                <a:rPr lang="fr-FR" sz="1100" dirty="0" err="1"/>
                <a:t>clipping</a:t>
              </a:r>
              <a:r>
                <a:rPr lang="fr-FR" sz="1100" dirty="0"/>
                <a:t> on </a:t>
              </a:r>
              <a:r>
                <a:rPr lang="fr-FR" sz="1100" dirty="0" smtClean="0"/>
                <a:t>BS						         Charlotte </a:t>
              </a:r>
              <a:r>
                <a:rPr lang="fr-FR" sz="1100" dirty="0"/>
                <a:t>Bond </a:t>
              </a:r>
              <a:r>
                <a:rPr lang="fr-FR" sz="1100" dirty="0" smtClean="0"/>
                <a:t>11</a:t>
              </a:r>
              <a:r>
                <a:rPr lang="fr-FR" sz="1100" dirty="0"/>
                <a:t>:25 	</a:t>
              </a:r>
              <a:r>
                <a:rPr lang="fr-FR" sz="1100" dirty="0" err="1" smtClean="0"/>
                <a:t>Bonding</a:t>
              </a:r>
              <a:r>
                <a:rPr lang="fr-FR" sz="1100" dirty="0" smtClean="0"/>
                <a:t> </a:t>
              </a:r>
              <a:r>
                <a:rPr lang="fr-FR" sz="1100" dirty="0"/>
                <a:t>for </a:t>
              </a:r>
              <a:r>
                <a:rPr lang="fr-FR" sz="1100" dirty="0" err="1"/>
                <a:t>Crystalline</a:t>
              </a:r>
              <a:r>
                <a:rPr lang="fr-FR" sz="1100" dirty="0"/>
                <a:t> </a:t>
              </a:r>
              <a:r>
                <a:rPr lang="fr-FR" sz="1100" dirty="0" smtClean="0"/>
                <a:t>Suspension					         </a:t>
              </a:r>
              <a:r>
                <a:rPr lang="fr-FR" sz="1100" dirty="0"/>
                <a:t>Rebecca Douglas </a:t>
              </a:r>
              <a:endParaRPr lang="fr-FR" sz="1100" dirty="0" smtClean="0"/>
            </a:p>
            <a:p>
              <a:r>
                <a:rPr lang="fr-FR" sz="1100" dirty="0" smtClean="0"/>
                <a:t>11</a:t>
              </a:r>
              <a:r>
                <a:rPr lang="fr-FR" sz="1100" dirty="0"/>
                <a:t>:50 	</a:t>
              </a:r>
              <a:r>
                <a:rPr lang="fr-FR" sz="1100" dirty="0" err="1" smtClean="0"/>
                <a:t>Young's</a:t>
              </a:r>
              <a:r>
                <a:rPr lang="fr-FR" sz="1100" dirty="0" smtClean="0"/>
                <a:t> </a:t>
              </a:r>
              <a:r>
                <a:rPr lang="fr-FR" sz="1100" dirty="0" err="1"/>
                <a:t>modulus</a:t>
              </a:r>
              <a:r>
                <a:rPr lang="fr-FR" sz="1100" dirty="0"/>
                <a:t> of </a:t>
              </a:r>
              <a:r>
                <a:rPr lang="fr-FR" sz="1100" dirty="0" err="1" smtClean="0"/>
                <a:t>coatings</a:t>
              </a:r>
              <a:r>
                <a:rPr lang="fr-FR" sz="1100" dirty="0" smtClean="0"/>
                <a:t>						          Elaine </a:t>
              </a:r>
              <a:r>
                <a:rPr lang="fr-FR" sz="1100" dirty="0" err="1"/>
                <a:t>Rhoades</a:t>
              </a:r>
              <a:r>
                <a:rPr lang="fr-FR" sz="1100" dirty="0"/>
                <a:t> </a:t>
              </a:r>
              <a:endParaRPr lang="fr-FR" sz="1100" dirty="0" smtClean="0"/>
            </a:p>
            <a:p>
              <a:endParaRPr lang="fr-FR" sz="1100" dirty="0" smtClean="0"/>
            </a:p>
            <a:p>
              <a:r>
                <a:rPr lang="fr-FR" sz="1100" dirty="0" smtClean="0"/>
                <a:t> 12:30			     </a:t>
              </a:r>
              <a:r>
                <a:rPr lang="fr-FR" sz="1100" b="1" i="1" dirty="0" smtClean="0"/>
                <a:t>Lunch</a:t>
              </a:r>
              <a:r>
                <a:rPr lang="fr-FR" sz="1100" dirty="0" smtClean="0"/>
                <a:t>	</a:t>
              </a:r>
              <a:endParaRPr lang="fr-FR" sz="11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18418" y="182831"/>
              <a:ext cx="63728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200" b="1" dirty="0"/>
                <a:t>17 Mar 2014, </a:t>
              </a:r>
              <a:r>
                <a:rPr lang="fr-FR" sz="1200" b="1" dirty="0" smtClean="0"/>
                <a:t>08:45</a:t>
              </a:r>
              <a:r>
                <a:rPr lang="fr-FR" sz="1200" b="1" dirty="0"/>
                <a:t>	Day 1 – </a:t>
              </a:r>
              <a:r>
                <a:rPr lang="fr-FR" sz="1200" b="1" dirty="0" err="1" smtClean="0"/>
                <a:t>Optics</a:t>
              </a:r>
              <a:r>
                <a:rPr lang="fr-FR" sz="1200" b="1" dirty="0" smtClean="0"/>
                <a:t> </a:t>
              </a:r>
              <a:r>
                <a:rPr lang="fr-FR" sz="1200" b="1" dirty="0" err="1"/>
                <a:t>working</a:t>
              </a:r>
              <a:r>
                <a:rPr lang="fr-FR" sz="1200" b="1" dirty="0"/>
                <a:t> group </a:t>
              </a:r>
              <a:r>
                <a:rPr lang="fr-FR" sz="1200" b="1" dirty="0" err="1"/>
                <a:t>parallel</a:t>
              </a:r>
              <a:r>
                <a:rPr lang="fr-FR" sz="1200" b="1" dirty="0"/>
                <a:t> </a:t>
              </a:r>
              <a:r>
                <a:rPr lang="fr-FR" sz="1200" b="1" dirty="0" smtClean="0"/>
                <a:t>session             </a:t>
              </a:r>
              <a:r>
                <a:rPr lang="fr-FR" sz="1200" b="1" dirty="0"/>
                <a:t>Session ends </a:t>
              </a:r>
              <a:r>
                <a:rPr lang="fr-FR" sz="1200" b="1" dirty="0" err="1"/>
                <a:t>at</a:t>
              </a:r>
              <a:r>
                <a:rPr lang="fr-FR" sz="1200" b="1" dirty="0"/>
                <a:t> 17:30</a:t>
              </a:r>
              <a:endParaRPr lang="fr-FR" sz="1200" b="1" dirty="0">
                <a:hlinkClick r:id="rId2"/>
              </a:endParaRPr>
            </a:p>
            <a:p>
              <a:endParaRPr lang="fr-FR" sz="1200" b="1" dirty="0">
                <a:hlinkClick r:id="rId2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61269" y="2416045"/>
              <a:ext cx="6271330" cy="1277273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>
              <a:spAutoFit/>
            </a:bodyPr>
            <a:lstStyle/>
            <a:p>
              <a:r>
                <a:rPr lang="fr-FR" sz="1100" dirty="0" smtClean="0"/>
                <a:t>14:00</a:t>
              </a:r>
              <a:r>
                <a:rPr lang="fr-FR" sz="1100" dirty="0"/>
                <a:t>	</a:t>
              </a:r>
              <a:r>
                <a:rPr lang="fr-FR" sz="1100" dirty="0" smtClean="0"/>
                <a:t> 									         Riccardo </a:t>
              </a:r>
              <a:r>
                <a:rPr lang="fr-FR" sz="1100" dirty="0" err="1" smtClean="0"/>
                <a:t>Bassiri</a:t>
              </a:r>
              <a:endParaRPr lang="fr-FR" sz="1100" dirty="0" smtClean="0"/>
            </a:p>
            <a:p>
              <a:r>
                <a:rPr lang="fr-FR" sz="1100" dirty="0" smtClean="0"/>
                <a:t>14:30</a:t>
              </a:r>
              <a:r>
                <a:rPr lang="fr-FR" sz="1100" dirty="0"/>
                <a:t>	</a:t>
              </a:r>
              <a:r>
                <a:rPr lang="fr-FR" sz="1100" dirty="0" err="1"/>
                <a:t>Coating</a:t>
              </a:r>
              <a:r>
                <a:rPr lang="fr-FR" sz="1100" dirty="0"/>
                <a:t> </a:t>
              </a:r>
              <a:r>
                <a:rPr lang="fr-FR" sz="1100" dirty="0" err="1"/>
                <a:t>mechanical</a:t>
              </a:r>
              <a:r>
                <a:rPr lang="fr-FR" sz="1100" dirty="0"/>
                <a:t> </a:t>
              </a:r>
              <a:r>
                <a:rPr lang="fr-FR" sz="1100" dirty="0" err="1"/>
                <a:t>loss</a:t>
              </a:r>
              <a:r>
                <a:rPr lang="fr-FR" sz="1100" dirty="0"/>
                <a:t> investigations</a:t>
              </a:r>
              <a:r>
                <a:rPr lang="fr-FR" sz="1100" dirty="0" smtClean="0"/>
                <a:t>				 	          </a:t>
              </a:r>
              <a:r>
                <a:rPr lang="fr-FR" sz="1100" dirty="0"/>
                <a:t>Peter Murray</a:t>
              </a:r>
            </a:p>
            <a:p>
              <a:r>
                <a:rPr lang="fr-FR" sz="1100" dirty="0" smtClean="0"/>
                <a:t>15:00  </a:t>
              </a:r>
              <a:r>
                <a:rPr lang="fr-FR" sz="1100" dirty="0"/>
                <a:t>	</a:t>
              </a:r>
              <a:r>
                <a:rPr lang="fr-FR" sz="1100" dirty="0" err="1"/>
                <a:t>AlGaAs</a:t>
              </a:r>
              <a:r>
                <a:rPr lang="fr-FR" sz="1100" dirty="0"/>
                <a:t> </a:t>
              </a:r>
              <a:r>
                <a:rPr lang="fr-FR" sz="1100" dirty="0" err="1"/>
                <a:t>coatings</a:t>
              </a:r>
              <a:r>
                <a:rPr lang="fr-FR" sz="1100" dirty="0" smtClean="0"/>
                <a:t>				  				           </a:t>
              </a:r>
              <a:r>
                <a:rPr lang="fr-FR" sz="1100" dirty="0"/>
                <a:t>Steve </a:t>
              </a:r>
              <a:r>
                <a:rPr lang="fr-FR" sz="1100" dirty="0" smtClean="0"/>
                <a:t>Pen	</a:t>
              </a:r>
              <a:endParaRPr lang="fr-FR" sz="1100" dirty="0"/>
            </a:p>
            <a:p>
              <a:r>
                <a:rPr lang="fr-FR" sz="1100" dirty="0" smtClean="0"/>
                <a:t>15:</a:t>
              </a:r>
              <a:r>
                <a:rPr lang="fr-FR" sz="1100" dirty="0"/>
                <a:t>30 	</a:t>
              </a:r>
              <a:r>
                <a:rPr lang="fr-FR" sz="1100" dirty="0" smtClean="0"/>
                <a:t>                                   </a:t>
              </a:r>
              <a:r>
                <a:rPr lang="fr-FR" sz="1100" b="1" i="1" dirty="0" smtClean="0"/>
                <a:t> </a:t>
              </a:r>
              <a:r>
                <a:rPr lang="fr-FR" sz="1100" b="1" i="1" dirty="0"/>
                <a:t>Coffee Break </a:t>
              </a:r>
              <a:r>
                <a:rPr lang="fr-FR" sz="1100" dirty="0"/>
                <a:t>	</a:t>
              </a:r>
            </a:p>
            <a:p>
              <a:r>
                <a:rPr lang="fr-FR" sz="1100" dirty="0" smtClean="0"/>
                <a:t>16:</a:t>
              </a:r>
              <a:r>
                <a:rPr lang="fr-FR" sz="1100" dirty="0"/>
                <a:t>00 	Progress of the Construction of THOR, a </a:t>
              </a:r>
              <a:r>
                <a:rPr lang="fr-FR" sz="1100" dirty="0" err="1"/>
                <a:t>Coating</a:t>
              </a:r>
              <a:r>
                <a:rPr lang="fr-FR" sz="1100" dirty="0"/>
                <a:t> Thermal Noise </a:t>
              </a:r>
              <a:r>
                <a:rPr lang="fr-FR" sz="1100" dirty="0" err="1"/>
                <a:t>Testbed</a:t>
              </a:r>
              <a:r>
                <a:rPr lang="fr-FR" sz="1100" dirty="0" smtClean="0"/>
                <a:t>	</a:t>
              </a:r>
              <a:r>
                <a:rPr lang="fr-FR" sz="1100" dirty="0"/>
                <a:t> </a:t>
              </a:r>
              <a:r>
                <a:rPr lang="fr-FR" sz="1100" dirty="0" smtClean="0"/>
                <a:t>        Mike </a:t>
              </a:r>
              <a:r>
                <a:rPr lang="fr-FR" sz="1100" dirty="0" err="1" smtClean="0"/>
                <a:t>Hartman</a:t>
              </a:r>
              <a:endParaRPr lang="fr-FR" sz="1100" dirty="0" smtClean="0"/>
            </a:p>
            <a:p>
              <a:r>
                <a:rPr lang="fr-FR" sz="1100" dirty="0" smtClean="0"/>
                <a:t>16:30 </a:t>
              </a:r>
              <a:r>
                <a:rPr lang="fr-FR" sz="1100" dirty="0"/>
                <a:t>	</a:t>
              </a:r>
              <a:r>
                <a:rPr lang="fr-FR" sz="1100" dirty="0" err="1"/>
                <a:t>Research</a:t>
              </a:r>
              <a:r>
                <a:rPr lang="fr-FR" sz="1100" dirty="0"/>
                <a:t> plans </a:t>
              </a:r>
              <a:r>
                <a:rPr lang="fr-FR" sz="1100" dirty="0" err="1"/>
                <a:t>at</a:t>
              </a:r>
              <a:r>
                <a:rPr lang="fr-FR" sz="1100" dirty="0"/>
                <a:t> </a:t>
              </a:r>
              <a:r>
                <a:rPr lang="fr-FR" sz="1100" dirty="0" smtClean="0"/>
                <a:t>Whitman						            </a:t>
              </a:r>
              <a:r>
                <a:rPr lang="fr-FR" sz="1100" dirty="0"/>
                <a:t>Greg </a:t>
              </a:r>
              <a:r>
                <a:rPr lang="fr-FR" sz="1100" dirty="0" err="1" smtClean="0"/>
                <a:t>Ogin</a:t>
              </a:r>
              <a:endParaRPr lang="fr-FR" sz="1100" dirty="0" smtClean="0"/>
            </a:p>
            <a:p>
              <a:r>
                <a:rPr lang="fr-FR" sz="1100" dirty="0" smtClean="0"/>
                <a:t>17:00 </a:t>
              </a:r>
              <a:r>
                <a:rPr lang="fr-FR" sz="1100" dirty="0"/>
                <a:t>	Caltech </a:t>
              </a:r>
              <a:r>
                <a:rPr lang="fr-FR" sz="1100" dirty="0" err="1"/>
                <a:t>coating</a:t>
              </a:r>
              <a:r>
                <a:rPr lang="fr-FR" sz="1100" dirty="0"/>
                <a:t> </a:t>
              </a:r>
              <a:r>
                <a:rPr lang="fr-FR" sz="1100" dirty="0" err="1"/>
                <a:t>work</a:t>
              </a:r>
              <a:r>
                <a:rPr lang="fr-FR" sz="1100" dirty="0"/>
                <a:t> (</a:t>
              </a:r>
              <a:r>
                <a:rPr lang="fr-FR" sz="1100" dirty="0" err="1"/>
                <a:t>remote</a:t>
              </a:r>
              <a:r>
                <a:rPr lang="fr-FR" sz="1100" dirty="0"/>
                <a:t>)</a:t>
              </a:r>
              <a:r>
                <a:rPr lang="fr-FR" sz="1100" dirty="0" smtClean="0"/>
                <a:t>					</a:t>
              </a:r>
              <a:r>
                <a:rPr lang="fr-FR" sz="1100" dirty="0"/>
                <a:t> </a:t>
              </a:r>
              <a:r>
                <a:rPr lang="fr-FR" sz="1100" dirty="0" smtClean="0"/>
                <a:t>                Tara </a:t>
              </a:r>
              <a:r>
                <a:rPr lang="fr-FR" sz="1100" dirty="0" err="1" smtClean="0"/>
                <a:t>Chalermsongsak</a:t>
              </a:r>
              <a:endParaRPr lang="fr-FR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85230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3"/>
          <p:cNvGrpSpPr/>
          <p:nvPr/>
        </p:nvGrpSpPr>
        <p:grpSpPr>
          <a:xfrm>
            <a:off x="429269" y="754044"/>
            <a:ext cx="6473937" cy="1572673"/>
            <a:chOff x="516864" y="4019819"/>
            <a:chExt cx="6315735" cy="1572673"/>
          </a:xfrm>
        </p:grpSpPr>
        <p:sp>
          <p:nvSpPr>
            <p:cNvPr id="5" name="Rectangle 4"/>
            <p:cNvSpPr/>
            <p:nvPr/>
          </p:nvSpPr>
          <p:spPr>
            <a:xfrm>
              <a:off x="561269" y="4315219"/>
              <a:ext cx="6271330" cy="127727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>
              <a:defPPr>
                <a:defRPr lang="fr-FR"/>
              </a:defPPr>
              <a:lvl1pPr marL="0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717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433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150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2866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8583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4300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0016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5733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 b="1" i="1" dirty="0"/>
                <a:t>Start	</a:t>
              </a:r>
              <a:r>
                <a:rPr lang="fr-FR" sz="1100" b="1" i="1" dirty="0" err="1"/>
                <a:t>Title</a:t>
              </a:r>
              <a:r>
                <a:rPr lang="fr-FR" sz="1100" b="1" i="1" dirty="0"/>
                <a:t>										</a:t>
              </a:r>
              <a:r>
                <a:rPr lang="fr-FR" sz="1100" b="1" i="1" dirty="0" err="1" smtClean="0"/>
                <a:t>Author</a:t>
              </a:r>
              <a:endParaRPr lang="fr-FR" sz="1100" dirty="0" smtClean="0"/>
            </a:p>
            <a:p>
              <a:r>
                <a:rPr lang="fr-FR" sz="1100" dirty="0" smtClean="0"/>
                <a:t>9</a:t>
              </a:r>
              <a:r>
                <a:rPr lang="fr-FR" sz="1100" dirty="0"/>
                <a:t>:00 		</a:t>
              </a:r>
            </a:p>
            <a:p>
              <a:r>
                <a:rPr lang="fr-FR" sz="1100" dirty="0"/>
                <a:t>10:00 	</a:t>
              </a:r>
              <a:r>
                <a:rPr lang="fr-FR" sz="1100" dirty="0" err="1" smtClean="0"/>
                <a:t>aLIGO</a:t>
              </a:r>
              <a:r>
                <a:rPr lang="fr-FR" sz="1100" dirty="0" smtClean="0"/>
                <a:t> </a:t>
              </a:r>
              <a:r>
                <a:rPr lang="fr-FR" sz="1100" dirty="0" err="1"/>
                <a:t>Seismic</a:t>
              </a:r>
              <a:r>
                <a:rPr lang="fr-FR" sz="1100" dirty="0"/>
                <a:t> </a:t>
              </a:r>
              <a:r>
                <a:rPr lang="fr-FR" sz="1100" dirty="0" err="1"/>
                <a:t>commissioning</a:t>
              </a:r>
              <a:r>
                <a:rPr lang="fr-FR" sz="1100" dirty="0"/>
                <a:t> </a:t>
              </a:r>
              <a:r>
                <a:rPr lang="fr-FR" sz="1100" dirty="0" smtClean="0"/>
                <a:t>stories					</a:t>
              </a:r>
              <a:r>
                <a:rPr lang="fr-FR" sz="1100" dirty="0" err="1" smtClean="0"/>
                <a:t>Rich</a:t>
              </a:r>
              <a:r>
                <a:rPr lang="fr-FR" sz="1100" dirty="0" smtClean="0"/>
                <a:t> </a:t>
              </a:r>
              <a:r>
                <a:rPr lang="fr-FR" sz="1100" dirty="0" err="1"/>
                <a:t>Mittleman</a:t>
              </a:r>
              <a:r>
                <a:rPr lang="fr-FR" sz="1100" dirty="0"/>
                <a:t> 	</a:t>
              </a:r>
            </a:p>
            <a:p>
              <a:r>
                <a:rPr lang="fr-FR" sz="1100" dirty="0"/>
                <a:t>10:30 	</a:t>
              </a:r>
              <a:r>
                <a:rPr lang="fr-FR" sz="1100" dirty="0" smtClean="0"/>
                <a:t>                                     </a:t>
              </a:r>
              <a:r>
                <a:rPr lang="fr-FR" sz="1100" b="1" i="1" dirty="0"/>
                <a:t>Coffee Break </a:t>
              </a:r>
              <a:r>
                <a:rPr lang="fr-FR" sz="1100" dirty="0" smtClean="0"/>
                <a:t>	</a:t>
              </a:r>
            </a:p>
            <a:p>
              <a:r>
                <a:rPr lang="fr-FR" sz="1100" dirty="0" smtClean="0"/>
                <a:t>11:00 	</a:t>
              </a:r>
              <a:r>
                <a:rPr lang="fr-FR" sz="1100" dirty="0" err="1" smtClean="0"/>
                <a:t>Virgo</a:t>
              </a:r>
              <a:r>
                <a:rPr lang="fr-FR" sz="1100" dirty="0" smtClean="0"/>
                <a:t> compensation plates						Paola </a:t>
              </a:r>
              <a:r>
                <a:rPr lang="fr-FR" sz="1100" dirty="0" err="1" smtClean="0"/>
                <a:t>Puppo</a:t>
              </a:r>
              <a:r>
                <a:rPr lang="fr-FR" sz="1100" dirty="0" smtClean="0"/>
                <a:t> </a:t>
              </a:r>
            </a:p>
            <a:p>
              <a:r>
                <a:rPr lang="fr-FR" sz="1100" dirty="0" smtClean="0"/>
                <a:t>11</a:t>
              </a:r>
              <a:r>
                <a:rPr lang="fr-FR" sz="1100" dirty="0"/>
                <a:t>:30 	</a:t>
              </a:r>
              <a:r>
                <a:rPr lang="fr-FR" sz="1100" dirty="0" err="1" smtClean="0"/>
                <a:t>Beam</a:t>
              </a:r>
              <a:r>
                <a:rPr lang="fr-FR" sz="1100" dirty="0" smtClean="0"/>
                <a:t> </a:t>
              </a:r>
              <a:r>
                <a:rPr lang="fr-FR" sz="1100" dirty="0" err="1"/>
                <a:t>pointing</a:t>
              </a:r>
              <a:r>
                <a:rPr lang="fr-FR" sz="1100" dirty="0"/>
                <a:t> control </a:t>
              </a:r>
              <a:r>
                <a:rPr lang="fr-FR" sz="1100" dirty="0" smtClean="0"/>
                <a:t>system					        Maddalena </a:t>
              </a:r>
              <a:r>
                <a:rPr lang="fr-FR" sz="1100" dirty="0" err="1" smtClean="0"/>
                <a:t>Mantovani</a:t>
              </a:r>
              <a:endParaRPr lang="fr-FR" sz="1100" dirty="0"/>
            </a:p>
            <a:p>
              <a:r>
                <a:rPr lang="fr-FR" sz="1100" dirty="0"/>
                <a:t>12:00 	</a:t>
              </a:r>
              <a:r>
                <a:rPr lang="fr-FR" sz="1100" dirty="0" smtClean="0"/>
                <a:t>Advanced </a:t>
              </a:r>
              <a:r>
                <a:rPr lang="fr-FR" sz="1100" dirty="0" err="1"/>
                <a:t>Virgo</a:t>
              </a:r>
              <a:r>
                <a:rPr lang="fr-FR" sz="1100" dirty="0"/>
                <a:t> OMC </a:t>
              </a:r>
              <a:r>
                <a:rPr lang="fr-FR" sz="1100" dirty="0" smtClean="0"/>
                <a:t>tests					          Romain </a:t>
              </a:r>
              <a:r>
                <a:rPr lang="fr-FR" sz="1100" dirty="0" err="1"/>
                <a:t>Bonnand</a:t>
              </a:r>
              <a:r>
                <a:rPr lang="fr-FR" sz="1100" dirty="0"/>
                <a:t> 	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516864" y="4019819"/>
              <a:ext cx="6315735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fr-FR"/>
              </a:defPPr>
              <a:lvl1pPr marL="0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717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433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150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2866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8583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4300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0016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5733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 b="1" dirty="0" smtClean="0"/>
                <a:t>18 </a:t>
              </a:r>
              <a:r>
                <a:rPr lang="fr-FR" sz="1100" b="1" dirty="0"/>
                <a:t>Mar 2014, </a:t>
              </a:r>
              <a:r>
                <a:rPr lang="fr-FR" sz="1100" b="1" dirty="0" smtClean="0"/>
                <a:t>09:00</a:t>
              </a:r>
              <a:r>
                <a:rPr lang="fr-FR" sz="1100" b="1" dirty="0"/>
                <a:t>	Day </a:t>
              </a:r>
              <a:r>
                <a:rPr lang="fr-FR" sz="1100" b="1" dirty="0" smtClean="0"/>
                <a:t>2 </a:t>
              </a:r>
              <a:r>
                <a:rPr lang="fr-FR" sz="1100" b="1" dirty="0"/>
                <a:t>– Instrument Science for the Second </a:t>
              </a:r>
              <a:r>
                <a:rPr lang="fr-FR" sz="1100" b="1" dirty="0" err="1"/>
                <a:t>Generation</a:t>
              </a:r>
              <a:r>
                <a:rPr lang="fr-FR" sz="1100" b="1" dirty="0"/>
                <a:t> </a:t>
              </a:r>
              <a:r>
                <a:rPr lang="fr-FR" sz="1100" b="1" dirty="0" smtClean="0"/>
                <a:t>    Session </a:t>
              </a:r>
              <a:r>
                <a:rPr lang="fr-FR" sz="1100" b="1" dirty="0"/>
                <a:t>ends </a:t>
              </a:r>
              <a:r>
                <a:rPr lang="fr-FR" sz="1100" b="1" dirty="0" err="1"/>
                <a:t>at</a:t>
              </a:r>
              <a:r>
                <a:rPr lang="fr-FR" sz="1100" b="1" dirty="0"/>
                <a:t> </a:t>
              </a:r>
              <a:r>
                <a:rPr lang="fr-FR" sz="1100" b="1" dirty="0" smtClean="0"/>
                <a:t>12:</a:t>
              </a:r>
              <a:r>
                <a:rPr lang="fr-FR" sz="1100" b="1" dirty="0"/>
                <a:t>30</a:t>
              </a:r>
              <a:endParaRPr lang="fr-FR" sz="1100" b="1" dirty="0">
                <a:hlinkClick r:id="rId2"/>
              </a:endParaRPr>
            </a:p>
          </p:txBody>
        </p:sp>
      </p:grpSp>
      <p:grpSp>
        <p:nvGrpSpPr>
          <p:cNvPr id="7" name="Grouper 6"/>
          <p:cNvGrpSpPr/>
          <p:nvPr/>
        </p:nvGrpSpPr>
        <p:grpSpPr>
          <a:xfrm>
            <a:off x="543936" y="7681529"/>
            <a:ext cx="6428420" cy="1220020"/>
            <a:chOff x="499498" y="1437936"/>
            <a:chExt cx="6185789" cy="1220020"/>
          </a:xfrm>
        </p:grpSpPr>
        <p:sp>
          <p:nvSpPr>
            <p:cNvPr id="8" name="Rectangle 7"/>
            <p:cNvSpPr/>
            <p:nvPr/>
          </p:nvSpPr>
          <p:spPr>
            <a:xfrm>
              <a:off x="499498" y="1719237"/>
              <a:ext cx="6185789" cy="93871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fr-FR"/>
              </a:defPPr>
              <a:lvl1pPr marL="0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717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433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150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2866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8583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4300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0016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5733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 b="1" i="1" dirty="0"/>
                <a:t>Start 	</a:t>
              </a:r>
              <a:r>
                <a:rPr lang="fr-FR" sz="1100" b="1" i="1" dirty="0" err="1"/>
                <a:t>Title</a:t>
              </a:r>
              <a:r>
                <a:rPr lang="fr-FR" sz="1100" b="1" i="1" dirty="0"/>
                <a:t> 	</a:t>
              </a:r>
              <a:r>
                <a:rPr lang="fr-FR" sz="1100" b="1" i="1" dirty="0" smtClean="0"/>
                <a:t>					</a:t>
              </a:r>
              <a:r>
                <a:rPr lang="fr-FR" sz="1100" b="1" i="1" dirty="0" err="1" smtClean="0"/>
                <a:t>Author</a:t>
              </a:r>
              <a:r>
                <a:rPr lang="fr-FR" sz="1100" b="1" i="1" dirty="0"/>
                <a:t>(s) 	</a:t>
              </a:r>
              <a:r>
                <a:rPr lang="fr-FR" sz="1100" b="1" i="1" dirty="0" smtClean="0"/>
                <a:t>  </a:t>
              </a:r>
              <a:r>
                <a:rPr lang="fr-FR" sz="1100" b="1" i="1" dirty="0"/>
                <a:t>	</a:t>
              </a:r>
              <a:r>
                <a:rPr lang="fr-FR" sz="1100" b="1" i="1" dirty="0" smtClean="0"/>
                <a:t> </a:t>
              </a:r>
              <a:r>
                <a:rPr lang="fr-FR" sz="1100" b="1" i="1" dirty="0"/>
                <a:t>	</a:t>
              </a:r>
              <a:r>
                <a:rPr lang="fr-FR" sz="1100" b="1" i="1" dirty="0" err="1"/>
                <a:t>Length</a:t>
              </a:r>
              <a:r>
                <a:rPr lang="fr-FR" sz="1100" b="1" i="1" dirty="0"/>
                <a:t> 	</a:t>
              </a:r>
              <a:endParaRPr lang="fr-FR" sz="1100" b="1" i="1" dirty="0" smtClean="0"/>
            </a:p>
            <a:p>
              <a:r>
                <a:rPr lang="fr-FR" sz="1100" dirty="0" smtClean="0"/>
                <a:t>14</a:t>
              </a:r>
              <a:r>
                <a:rPr lang="fr-FR" sz="1100" dirty="0"/>
                <a:t>:00 	Isolation </a:t>
              </a:r>
              <a:r>
                <a:rPr lang="fr-FR" sz="1100" dirty="0" err="1"/>
                <a:t>systems</a:t>
              </a:r>
              <a:r>
                <a:rPr lang="fr-FR" sz="1100" dirty="0"/>
                <a:t> </a:t>
              </a:r>
              <a:r>
                <a:rPr lang="fr-FR" sz="1100" dirty="0" err="1"/>
                <a:t>status</a:t>
              </a:r>
              <a:r>
                <a:rPr lang="fr-FR" sz="1100" dirty="0"/>
                <a:t> for Advanced LIGO 	</a:t>
              </a:r>
              <a:r>
                <a:rPr lang="fr-FR" sz="1100" dirty="0" smtClean="0"/>
                <a:t>Hugo Paris</a:t>
              </a:r>
              <a:r>
                <a:rPr lang="fr-FR" sz="1100" dirty="0"/>
                <a:t>	</a:t>
              </a:r>
              <a:r>
                <a:rPr lang="fr-FR" sz="1100" dirty="0" smtClean="0"/>
                <a:t>		00</a:t>
              </a:r>
              <a:r>
                <a:rPr lang="fr-FR" sz="1100" dirty="0"/>
                <a:t>:30 	</a:t>
              </a:r>
              <a:r>
                <a:rPr lang="fr-FR" sz="1100" dirty="0" smtClean="0"/>
                <a:t>  </a:t>
              </a:r>
            </a:p>
            <a:p>
              <a:r>
                <a:rPr lang="fr-FR" sz="1100" dirty="0" smtClean="0"/>
                <a:t>14</a:t>
              </a:r>
              <a:r>
                <a:rPr lang="fr-FR" sz="1100" dirty="0"/>
                <a:t>:30 	High </a:t>
              </a:r>
              <a:r>
                <a:rPr lang="fr-FR" sz="1100" dirty="0" err="1"/>
                <a:t>Frequecy</a:t>
              </a:r>
              <a:r>
                <a:rPr lang="fr-FR" sz="1100" dirty="0"/>
                <a:t> </a:t>
              </a:r>
              <a:r>
                <a:rPr lang="fr-FR" sz="1100" dirty="0" err="1"/>
                <a:t>sensor</a:t>
              </a:r>
              <a:r>
                <a:rPr lang="fr-FR" sz="1100" dirty="0"/>
                <a:t> fusion 	</a:t>
              </a:r>
              <a:r>
                <a:rPr lang="fr-FR" sz="1100" dirty="0" smtClean="0"/>
                <a:t>		Christophe Collette  		00</a:t>
              </a:r>
              <a:r>
                <a:rPr lang="fr-FR" sz="1100" dirty="0"/>
                <a:t>:25 	</a:t>
              </a:r>
              <a:r>
                <a:rPr lang="fr-FR" sz="1100" dirty="0" smtClean="0"/>
                <a:t> </a:t>
              </a:r>
              <a:endParaRPr lang="fr-FR" sz="1100" dirty="0"/>
            </a:p>
            <a:p>
              <a:r>
                <a:rPr lang="fr-FR" sz="1100" dirty="0"/>
                <a:t>14:55 	</a:t>
              </a:r>
              <a:r>
                <a:rPr lang="fr-FR" sz="1100" dirty="0" err="1"/>
                <a:t>Nested</a:t>
              </a:r>
              <a:r>
                <a:rPr lang="fr-FR" sz="1100" dirty="0"/>
                <a:t> Pendula Isolation </a:t>
              </a:r>
              <a:r>
                <a:rPr lang="fr-FR" sz="1100" dirty="0" err="1"/>
                <a:t>systems</a:t>
              </a:r>
              <a:r>
                <a:rPr lang="fr-FR" sz="1100" dirty="0"/>
                <a:t> 	</a:t>
              </a:r>
              <a:r>
                <a:rPr lang="fr-FR" sz="1100" dirty="0" smtClean="0"/>
                <a:t>	</a:t>
              </a:r>
              <a:r>
                <a:rPr lang="fr-FR" sz="1100" dirty="0" err="1" smtClean="0"/>
                <a:t>Odylio</a:t>
              </a:r>
              <a:r>
                <a:rPr lang="fr-FR" sz="1100" dirty="0" smtClean="0"/>
                <a:t> </a:t>
              </a:r>
              <a:r>
                <a:rPr lang="fr-FR" sz="1100" dirty="0" err="1" smtClean="0"/>
                <a:t>Aguiar</a:t>
              </a:r>
              <a:r>
                <a:rPr lang="fr-FR" sz="1100" dirty="0" smtClean="0"/>
                <a:t>		</a:t>
              </a:r>
              <a:r>
                <a:rPr lang="fr-FR" sz="1100" dirty="0"/>
                <a:t>	00:25 </a:t>
              </a:r>
              <a:r>
                <a:rPr lang="fr-FR" sz="1100" dirty="0" smtClean="0"/>
                <a:t> </a:t>
              </a:r>
              <a:endParaRPr lang="fr-FR" sz="1100" dirty="0"/>
            </a:p>
            <a:p>
              <a:r>
                <a:rPr lang="fr-FR" sz="1100" dirty="0"/>
                <a:t>15:20 	</a:t>
              </a:r>
              <a:r>
                <a:rPr lang="fr-FR" sz="1100" dirty="0" err="1"/>
                <a:t>Cooling</a:t>
              </a:r>
              <a:r>
                <a:rPr lang="fr-FR" sz="1100" dirty="0"/>
                <a:t> the LIGO-3 test masses 	</a:t>
              </a:r>
              <a:r>
                <a:rPr lang="fr-FR" sz="1100" dirty="0" smtClean="0"/>
                <a:t>		Brett </a:t>
              </a:r>
              <a:r>
                <a:rPr lang="fr-FR" sz="1100" dirty="0"/>
                <a:t>Shapiro </a:t>
              </a:r>
              <a:r>
                <a:rPr lang="fr-FR" sz="1100" dirty="0" smtClean="0"/>
                <a:t> 		</a:t>
              </a:r>
              <a:r>
                <a:rPr lang="fr-FR" sz="1100" dirty="0"/>
                <a:t>	00:25 	</a:t>
              </a:r>
              <a:r>
                <a:rPr lang="fr-FR" sz="1100" dirty="0" smtClean="0"/>
                <a:t> </a:t>
              </a:r>
              <a:endParaRPr lang="fr-FR" sz="1100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99498" y="1437936"/>
              <a:ext cx="471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marL="0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717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433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150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2866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8583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4300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0016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5733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/>
                <a:t>18 Mar 2014, 14:</a:t>
              </a:r>
              <a:r>
                <a:rPr lang="en-US" sz="1200" b="1" dirty="0" smtClean="0"/>
                <a:t>00        Day 2 – Tuesday March 18: SWG Parallel Session         </a:t>
              </a:r>
              <a:endParaRPr lang="fr-FR" sz="1200" b="1" dirty="0"/>
            </a:p>
          </p:txBody>
        </p:sp>
      </p:grpSp>
      <p:grpSp>
        <p:nvGrpSpPr>
          <p:cNvPr id="12" name="Grouper 11"/>
          <p:cNvGrpSpPr/>
          <p:nvPr/>
        </p:nvGrpSpPr>
        <p:grpSpPr>
          <a:xfrm>
            <a:off x="485356" y="5736246"/>
            <a:ext cx="6487001" cy="1719527"/>
            <a:chOff x="473495" y="5736245"/>
            <a:chExt cx="6328479" cy="1719527"/>
          </a:xfrm>
        </p:grpSpPr>
        <p:sp>
          <p:nvSpPr>
            <p:cNvPr id="10" name="Rectangle 9"/>
            <p:cNvSpPr/>
            <p:nvPr/>
          </p:nvSpPr>
          <p:spPr>
            <a:xfrm>
              <a:off x="473495" y="6009222"/>
              <a:ext cx="6328479" cy="144655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fr-FR" sz="1100" b="1" i="1" dirty="0"/>
                <a:t>Start	</a:t>
              </a:r>
              <a:r>
                <a:rPr lang="fr-FR" sz="1100" b="1" i="1" dirty="0" err="1"/>
                <a:t>Title</a:t>
              </a:r>
              <a:r>
                <a:rPr lang="fr-FR" sz="1100" b="1" i="1" dirty="0"/>
                <a:t>									</a:t>
              </a:r>
              <a:r>
                <a:rPr lang="fr-FR" sz="1100" b="1" i="1" dirty="0" smtClean="0"/>
                <a:t>      </a:t>
              </a:r>
              <a:r>
                <a:rPr lang="fr-FR" sz="1100" b="1" i="1" dirty="0" err="1" smtClean="0"/>
                <a:t>Author</a:t>
              </a:r>
              <a:endParaRPr lang="fr-FR" sz="1100" dirty="0"/>
            </a:p>
            <a:p>
              <a:r>
                <a:rPr lang="fr-FR" sz="1100" dirty="0" smtClean="0"/>
                <a:t>14</a:t>
              </a:r>
              <a:r>
                <a:rPr lang="fr-FR" sz="1100" dirty="0"/>
                <a:t>:00 	</a:t>
              </a:r>
              <a:r>
                <a:rPr lang="fr-FR" sz="1100" dirty="0" err="1" smtClean="0"/>
                <a:t>Alignment</a:t>
              </a:r>
              <a:r>
                <a:rPr lang="fr-FR" sz="1100" dirty="0" smtClean="0"/>
                <a:t> </a:t>
              </a:r>
              <a:r>
                <a:rPr lang="fr-FR" sz="1100" dirty="0" err="1"/>
                <a:t>sensing</a:t>
              </a:r>
              <a:r>
                <a:rPr lang="fr-FR" sz="1100" dirty="0"/>
                <a:t> and control of </a:t>
              </a:r>
              <a:r>
                <a:rPr lang="fr-FR" sz="1100" dirty="0" err="1"/>
                <a:t>squeezing</a:t>
              </a:r>
              <a:r>
                <a:rPr lang="fr-FR" sz="1100" dirty="0"/>
                <a:t> </a:t>
              </a:r>
              <a:r>
                <a:rPr lang="fr-FR" sz="1100" dirty="0" err="1"/>
                <a:t>at</a:t>
              </a:r>
              <a:r>
                <a:rPr lang="fr-FR" sz="1100" dirty="0"/>
                <a:t> </a:t>
              </a:r>
              <a:r>
                <a:rPr lang="fr-FR" sz="1100" dirty="0" smtClean="0"/>
                <a:t>GEO600			</a:t>
              </a:r>
              <a:r>
                <a:rPr lang="fr-FR" sz="1100" dirty="0"/>
                <a:t>Emil Schreiber </a:t>
              </a:r>
            </a:p>
            <a:p>
              <a:r>
                <a:rPr lang="fr-FR" sz="1100" dirty="0"/>
                <a:t>14:30 </a:t>
              </a:r>
              <a:r>
                <a:rPr lang="fr-FR" sz="1100" dirty="0" smtClean="0"/>
                <a:t>	The </a:t>
              </a:r>
              <a:r>
                <a:rPr lang="fr-FR" sz="1100" dirty="0"/>
                <a:t>Syracuse </a:t>
              </a:r>
              <a:r>
                <a:rPr lang="fr-FR" sz="1100" dirty="0" err="1"/>
                <a:t>angular</a:t>
              </a:r>
              <a:r>
                <a:rPr lang="fr-FR" sz="1100" dirty="0"/>
                <a:t> </a:t>
              </a:r>
              <a:r>
                <a:rPr lang="fr-FR" sz="1100" dirty="0" err="1"/>
                <a:t>optical</a:t>
              </a:r>
              <a:r>
                <a:rPr lang="fr-FR" sz="1100" dirty="0"/>
                <a:t> </a:t>
              </a:r>
              <a:r>
                <a:rPr lang="fr-FR" sz="1100" dirty="0" err="1" smtClean="0"/>
                <a:t>trap</a:t>
              </a:r>
              <a:r>
                <a:rPr lang="fr-FR" sz="1100" dirty="0" smtClean="0"/>
                <a:t>						James </a:t>
              </a:r>
              <a:r>
                <a:rPr lang="fr-FR" sz="1100" dirty="0" err="1"/>
                <a:t>Lough</a:t>
              </a:r>
              <a:r>
                <a:rPr lang="fr-FR" sz="1100" dirty="0"/>
                <a:t> </a:t>
              </a:r>
            </a:p>
            <a:p>
              <a:r>
                <a:rPr lang="fr-FR" sz="1100" dirty="0"/>
                <a:t>15:00 </a:t>
              </a:r>
              <a:r>
                <a:rPr lang="fr-FR" sz="1100" dirty="0" smtClean="0"/>
                <a:t>	MIST									</a:t>
              </a:r>
              <a:r>
                <a:rPr lang="fr-FR" sz="1100" dirty="0"/>
                <a:t>Gabriele </a:t>
              </a:r>
              <a:r>
                <a:rPr lang="fr-FR" sz="1100" dirty="0" err="1"/>
                <a:t>Vajente</a:t>
              </a:r>
              <a:r>
                <a:rPr lang="fr-FR" sz="1100" dirty="0"/>
                <a:t> </a:t>
              </a:r>
            </a:p>
            <a:p>
              <a:r>
                <a:rPr lang="fr-FR" sz="1100" dirty="0"/>
                <a:t>15:30 	</a:t>
              </a:r>
              <a:r>
                <a:rPr lang="fr-FR" sz="1100" dirty="0" smtClean="0"/>
                <a:t>			</a:t>
              </a:r>
              <a:r>
                <a:rPr lang="fr-FR" sz="1100" b="1" i="1" dirty="0"/>
                <a:t>Coffee Break </a:t>
              </a:r>
              <a:r>
                <a:rPr lang="fr-FR" sz="1100" dirty="0"/>
                <a:t>	</a:t>
              </a:r>
            </a:p>
            <a:p>
              <a:r>
                <a:rPr lang="fr-FR" sz="1100" dirty="0"/>
                <a:t>16:00 	</a:t>
              </a:r>
              <a:r>
                <a:rPr lang="fr-FR" sz="1100" dirty="0" smtClean="0"/>
                <a:t>Control </a:t>
              </a:r>
              <a:r>
                <a:rPr lang="fr-FR" sz="1100" dirty="0"/>
                <a:t>of </a:t>
              </a:r>
              <a:r>
                <a:rPr lang="fr-FR" sz="1100" dirty="0" err="1"/>
                <a:t>cavity</a:t>
              </a:r>
              <a:r>
                <a:rPr lang="fr-FR" sz="1100" dirty="0"/>
                <a:t> </a:t>
              </a:r>
              <a:r>
                <a:rPr lang="fr-FR" sz="1100" dirty="0" err="1"/>
                <a:t>matching</a:t>
              </a:r>
              <a:r>
                <a:rPr lang="fr-FR" sz="1100" dirty="0"/>
                <a:t> </a:t>
              </a:r>
              <a:r>
                <a:rPr lang="fr-FR" sz="1100" dirty="0" err="1"/>
                <a:t>with</a:t>
              </a:r>
              <a:r>
                <a:rPr lang="fr-FR" sz="1100" dirty="0"/>
                <a:t> </a:t>
              </a:r>
              <a:r>
                <a:rPr lang="fr-FR" sz="1100" dirty="0" err="1"/>
                <a:t>thermally</a:t>
              </a:r>
              <a:r>
                <a:rPr lang="fr-FR" sz="1100" dirty="0"/>
                <a:t> </a:t>
              </a:r>
              <a:r>
                <a:rPr lang="fr-FR" sz="1100" dirty="0" err="1"/>
                <a:t>deformable</a:t>
              </a:r>
              <a:r>
                <a:rPr lang="fr-FR" sz="1100" dirty="0"/>
                <a:t> </a:t>
              </a:r>
              <a:r>
                <a:rPr lang="fr-FR" sz="1100" dirty="0" err="1" smtClean="0"/>
                <a:t>mirrors</a:t>
              </a:r>
              <a:r>
                <a:rPr lang="fr-FR" sz="1100" dirty="0" smtClean="0"/>
                <a:t> 		</a:t>
              </a:r>
              <a:r>
                <a:rPr lang="fr-FR" sz="1100" dirty="0"/>
                <a:t>Marie </a:t>
              </a:r>
              <a:r>
                <a:rPr lang="fr-FR" sz="1100" dirty="0" err="1"/>
                <a:t>Kasprzack</a:t>
              </a:r>
              <a:r>
                <a:rPr lang="fr-FR" sz="1100" dirty="0"/>
                <a:t> </a:t>
              </a:r>
            </a:p>
            <a:p>
              <a:r>
                <a:rPr lang="fr-FR" sz="1100" dirty="0"/>
                <a:t>16:30 	Adaptive mode-</a:t>
              </a:r>
              <a:r>
                <a:rPr lang="fr-FR" sz="1100" dirty="0" err="1"/>
                <a:t>matching</a:t>
              </a:r>
              <a:r>
                <a:rPr lang="fr-FR" sz="1100" dirty="0"/>
                <a:t> system for </a:t>
              </a:r>
              <a:r>
                <a:rPr lang="fr-FR" sz="1100" dirty="0" err="1"/>
                <a:t>aLIGO</a:t>
              </a:r>
              <a:r>
                <a:rPr lang="fr-FR" sz="1100" dirty="0"/>
                <a:t> </a:t>
              </a:r>
              <a:r>
                <a:rPr lang="fr-FR" sz="1100" dirty="0" smtClean="0"/>
                <a:t>OMC				</a:t>
              </a:r>
              <a:r>
                <a:rPr lang="fr-FR" sz="1100" dirty="0"/>
                <a:t>Antonio </a:t>
              </a:r>
              <a:r>
                <a:rPr lang="fr-FR" sz="1100" dirty="0" err="1"/>
                <a:t>Perreca</a:t>
              </a:r>
              <a:r>
                <a:rPr lang="fr-FR" sz="1100" dirty="0"/>
                <a:t> </a:t>
              </a:r>
            </a:p>
            <a:p>
              <a:r>
                <a:rPr lang="fr-FR" sz="1100" dirty="0"/>
                <a:t>17:00 	</a:t>
              </a:r>
              <a:r>
                <a:rPr lang="fr-FR" sz="1100" dirty="0" smtClean="0"/>
                <a:t>Modern </a:t>
              </a:r>
              <a:r>
                <a:rPr lang="fr-FR" sz="1100" dirty="0" err="1" smtClean="0"/>
                <a:t>Controls</a:t>
              </a:r>
              <a:r>
                <a:rPr lang="fr-FR" sz="1100" dirty="0" smtClean="0"/>
                <a:t>							</a:t>
              </a:r>
              <a:r>
                <a:rPr lang="fr-FR" sz="1100" dirty="0" err="1"/>
                <a:t>Jenne</a:t>
              </a:r>
              <a:r>
                <a:rPr lang="fr-FR" sz="1100" dirty="0"/>
                <a:t> </a:t>
              </a:r>
              <a:r>
                <a:rPr lang="fr-FR" sz="1100" dirty="0" err="1"/>
                <a:t>Driggers</a:t>
              </a:r>
              <a:r>
                <a:rPr lang="fr-FR" sz="1100" dirty="0"/>
                <a:t>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6239" y="5736245"/>
              <a:ext cx="6258586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/>
                <a:t>18 Mar 2014, 14:00        Day 2 – </a:t>
              </a:r>
              <a:r>
                <a:rPr lang="en-US" sz="1100" b="1" dirty="0" smtClean="0"/>
                <a:t>Advanced Interferometer Configurations                </a:t>
              </a:r>
              <a:r>
                <a:rPr lang="fr-FR" sz="1100" b="1" dirty="0" smtClean="0"/>
                <a:t>Session </a:t>
              </a:r>
              <a:r>
                <a:rPr lang="fr-FR" sz="1100" b="1" dirty="0"/>
                <a:t>ends </a:t>
              </a:r>
              <a:r>
                <a:rPr lang="fr-FR" sz="1100" b="1" dirty="0" err="1"/>
                <a:t>at</a:t>
              </a:r>
              <a:r>
                <a:rPr lang="fr-FR" sz="1100" b="1" dirty="0"/>
                <a:t> 17:30</a:t>
              </a:r>
              <a:r>
                <a:rPr lang="en-US" sz="1100" b="1" dirty="0" smtClean="0"/>
                <a:t>         </a:t>
              </a:r>
              <a:endParaRPr lang="fr-FR" sz="1100" b="1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29036" y="2741199"/>
            <a:ext cx="6967499" cy="1615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sz="1100" b="1" i="1" dirty="0"/>
              <a:t>Start	</a:t>
            </a:r>
            <a:r>
              <a:rPr lang="fr-FR" sz="1100" b="1" i="1" dirty="0" err="1"/>
              <a:t>Title</a:t>
            </a:r>
            <a:r>
              <a:rPr lang="fr-FR" sz="1100" b="1" i="1" dirty="0"/>
              <a:t>										</a:t>
            </a:r>
            <a:r>
              <a:rPr lang="fr-FR" sz="1100" b="1" i="1" dirty="0" smtClean="0"/>
              <a:t>	     </a:t>
            </a:r>
            <a:r>
              <a:rPr lang="fr-FR" sz="1100" b="1" i="1" dirty="0" err="1" smtClean="0"/>
              <a:t>Author</a:t>
            </a:r>
            <a:endParaRPr lang="fr-FR" sz="1100" dirty="0"/>
          </a:p>
          <a:p>
            <a:r>
              <a:rPr lang="fr-FR" sz="1100" dirty="0" smtClean="0"/>
              <a:t>09</a:t>
            </a:r>
            <a:r>
              <a:rPr lang="fr-FR" sz="1100" dirty="0"/>
              <a:t>:00 		</a:t>
            </a:r>
          </a:p>
          <a:p>
            <a:r>
              <a:rPr lang="fr-FR" sz="1100" dirty="0"/>
              <a:t>09:50 	</a:t>
            </a:r>
            <a:r>
              <a:rPr lang="fr-FR" sz="1100" dirty="0" smtClean="0"/>
              <a:t>Hartmann</a:t>
            </a:r>
            <a:r>
              <a:rPr lang="fr-FR" sz="1100" dirty="0"/>
              <a:t>-</a:t>
            </a:r>
            <a:r>
              <a:rPr lang="fr-FR" sz="1100" dirty="0" err="1"/>
              <a:t>based</a:t>
            </a:r>
            <a:r>
              <a:rPr lang="fr-FR" sz="1100" dirty="0"/>
              <a:t> laser </a:t>
            </a:r>
            <a:r>
              <a:rPr lang="fr-FR" sz="1100" dirty="0" err="1"/>
              <a:t>beam</a:t>
            </a:r>
            <a:r>
              <a:rPr lang="fr-FR" sz="1100" dirty="0"/>
              <a:t> profiler and update on the Hartmann </a:t>
            </a:r>
            <a:r>
              <a:rPr lang="fr-FR" sz="1100" dirty="0" err="1"/>
              <a:t>wavefront</a:t>
            </a:r>
            <a:r>
              <a:rPr lang="fr-FR" sz="1100" dirty="0"/>
              <a:t> </a:t>
            </a:r>
            <a:r>
              <a:rPr lang="fr-FR" sz="1100" dirty="0" err="1" smtClean="0"/>
              <a:t>sensor</a:t>
            </a:r>
            <a:r>
              <a:rPr lang="fr-FR" sz="1100" dirty="0" smtClean="0"/>
              <a:t>	</a:t>
            </a:r>
            <a:r>
              <a:rPr lang="fr-FR" sz="1100" dirty="0"/>
              <a:t>Peter </a:t>
            </a:r>
            <a:r>
              <a:rPr lang="fr-FR" sz="1100" dirty="0" err="1"/>
              <a:t>Veitch</a:t>
            </a:r>
            <a:r>
              <a:rPr lang="fr-FR" sz="1100" dirty="0"/>
              <a:t> </a:t>
            </a:r>
          </a:p>
          <a:p>
            <a:r>
              <a:rPr lang="fr-FR" sz="1100" dirty="0"/>
              <a:t>10:10 	</a:t>
            </a:r>
            <a:r>
              <a:rPr lang="fr-FR" sz="1100" dirty="0" err="1" smtClean="0"/>
              <a:t>Status</a:t>
            </a:r>
            <a:r>
              <a:rPr lang="fr-FR" sz="1100" dirty="0" smtClean="0"/>
              <a:t> </a:t>
            </a:r>
            <a:r>
              <a:rPr lang="fr-FR" sz="1100" dirty="0"/>
              <a:t>report on </a:t>
            </a:r>
            <a:r>
              <a:rPr lang="fr-FR" sz="1100" dirty="0" err="1"/>
              <a:t>cryogenic</a:t>
            </a:r>
            <a:r>
              <a:rPr lang="fr-FR" sz="1100" dirty="0"/>
              <a:t> </a:t>
            </a:r>
            <a:r>
              <a:rPr lang="fr-FR" sz="1100" dirty="0" err="1"/>
              <a:t>Er:YAG</a:t>
            </a:r>
            <a:r>
              <a:rPr lang="fr-FR" sz="1100" dirty="0"/>
              <a:t> lasers as a light source for 3rd(4th?)-</a:t>
            </a:r>
            <a:r>
              <a:rPr lang="fr-FR" sz="1100" dirty="0" err="1"/>
              <a:t>gen</a:t>
            </a:r>
            <a:r>
              <a:rPr lang="fr-FR" sz="1100" dirty="0"/>
              <a:t> </a:t>
            </a:r>
            <a:r>
              <a:rPr lang="fr-FR" sz="1100" dirty="0" smtClean="0"/>
              <a:t>GWI		</a:t>
            </a:r>
            <a:r>
              <a:rPr lang="fr-FR" sz="1100" dirty="0"/>
              <a:t>Peter </a:t>
            </a:r>
            <a:r>
              <a:rPr lang="fr-FR" sz="1100" dirty="0" err="1"/>
              <a:t>Veitch</a:t>
            </a:r>
            <a:r>
              <a:rPr lang="fr-FR" sz="1100" dirty="0"/>
              <a:t> </a:t>
            </a:r>
          </a:p>
          <a:p>
            <a:r>
              <a:rPr lang="fr-FR" sz="1100" dirty="0"/>
              <a:t>10:30 	</a:t>
            </a:r>
            <a:r>
              <a:rPr lang="fr-FR" sz="1100" dirty="0" smtClean="0"/>
              <a:t>				</a:t>
            </a:r>
            <a:r>
              <a:rPr lang="fr-FR" sz="1100" b="1" i="1" dirty="0" smtClean="0"/>
              <a:t>Coffee </a:t>
            </a:r>
            <a:r>
              <a:rPr lang="fr-FR" sz="1100" b="1" i="1" dirty="0"/>
              <a:t>Break </a:t>
            </a:r>
            <a:r>
              <a:rPr lang="fr-FR" sz="1100" dirty="0"/>
              <a:t>	</a:t>
            </a:r>
          </a:p>
          <a:p>
            <a:r>
              <a:rPr lang="fr-FR" sz="1100" dirty="0"/>
              <a:t>11:00 	</a:t>
            </a:r>
            <a:r>
              <a:rPr lang="fr-FR" sz="1100" dirty="0" smtClean="0"/>
              <a:t>IO </a:t>
            </a:r>
            <a:r>
              <a:rPr lang="fr-FR" sz="1100" dirty="0" err="1"/>
              <a:t>topics</a:t>
            </a:r>
            <a:r>
              <a:rPr lang="fr-FR" sz="1100" dirty="0"/>
              <a:t> (ring </a:t>
            </a:r>
            <a:r>
              <a:rPr lang="fr-FR" sz="1100" dirty="0" err="1"/>
              <a:t>heaters</a:t>
            </a:r>
            <a:r>
              <a:rPr lang="fr-FR" sz="1100" dirty="0"/>
              <a:t>, </a:t>
            </a:r>
            <a:r>
              <a:rPr lang="fr-FR" sz="1100" dirty="0" err="1"/>
              <a:t>fast</a:t>
            </a:r>
            <a:r>
              <a:rPr lang="fr-FR" sz="1100" dirty="0"/>
              <a:t> </a:t>
            </a:r>
            <a:r>
              <a:rPr lang="fr-FR" sz="1100" dirty="0" err="1"/>
              <a:t>beam</a:t>
            </a:r>
            <a:r>
              <a:rPr lang="fr-FR" sz="1100" dirty="0"/>
              <a:t> </a:t>
            </a:r>
            <a:r>
              <a:rPr lang="fr-FR" sz="1100" dirty="0" err="1"/>
              <a:t>steering</a:t>
            </a:r>
            <a:r>
              <a:rPr lang="fr-FR" sz="1100" dirty="0"/>
              <a:t>, adaptive </a:t>
            </a:r>
            <a:r>
              <a:rPr lang="fr-FR" sz="1100" dirty="0" err="1"/>
              <a:t>optics</a:t>
            </a:r>
            <a:r>
              <a:rPr lang="fr-FR" sz="1100" dirty="0" smtClean="0"/>
              <a:t>,</a:t>
            </a:r>
          </a:p>
          <a:p>
            <a:r>
              <a:rPr lang="fr-FR" sz="1100" dirty="0"/>
              <a:t>	</a:t>
            </a:r>
            <a:r>
              <a:rPr lang="fr-FR" sz="1100" dirty="0" smtClean="0"/>
              <a:t>		 </a:t>
            </a:r>
            <a:r>
              <a:rPr lang="fr-FR" sz="1100" dirty="0" err="1"/>
              <a:t>cryogenics</a:t>
            </a:r>
            <a:r>
              <a:rPr lang="fr-FR" sz="1100" dirty="0"/>
              <a:t>, </a:t>
            </a:r>
            <a:r>
              <a:rPr lang="fr-FR" sz="1100" dirty="0" err="1"/>
              <a:t>maybe</a:t>
            </a:r>
            <a:r>
              <a:rPr lang="fr-FR" sz="1100" dirty="0"/>
              <a:t> </a:t>
            </a:r>
            <a:r>
              <a:rPr lang="fr-FR" sz="1100" dirty="0" err="1"/>
              <a:t>evanescent</a:t>
            </a:r>
            <a:r>
              <a:rPr lang="fr-FR" sz="1100" dirty="0"/>
              <a:t> </a:t>
            </a:r>
            <a:r>
              <a:rPr lang="fr-FR" sz="1100" dirty="0" err="1"/>
              <a:t>wave</a:t>
            </a:r>
            <a:r>
              <a:rPr lang="fr-FR" sz="1100" dirty="0"/>
              <a:t> </a:t>
            </a:r>
            <a:r>
              <a:rPr lang="fr-FR" sz="1100" dirty="0" err="1"/>
              <a:t>cooling</a:t>
            </a:r>
            <a:r>
              <a:rPr lang="fr-FR" sz="1100" dirty="0" smtClean="0"/>
              <a:t>)				</a:t>
            </a:r>
            <a:r>
              <a:rPr lang="fr-FR" sz="1100" dirty="0"/>
              <a:t>Guido Mueller </a:t>
            </a:r>
          </a:p>
          <a:p>
            <a:r>
              <a:rPr lang="fr-FR" sz="1100" dirty="0"/>
              <a:t>11:30 	</a:t>
            </a:r>
            <a:r>
              <a:rPr lang="fr-FR" sz="1100" dirty="0" smtClean="0"/>
              <a:t>Suppression </a:t>
            </a:r>
            <a:r>
              <a:rPr lang="fr-FR" sz="1100" dirty="0"/>
              <a:t>of </a:t>
            </a:r>
            <a:r>
              <a:rPr lang="fr-FR" sz="1100" dirty="0" err="1"/>
              <a:t>stimulated</a:t>
            </a:r>
            <a:r>
              <a:rPr lang="fr-FR" sz="1100" dirty="0"/>
              <a:t> </a:t>
            </a:r>
            <a:r>
              <a:rPr lang="fr-FR" sz="1100" dirty="0" err="1"/>
              <a:t>Brillion</a:t>
            </a:r>
            <a:r>
              <a:rPr lang="fr-FR" sz="1100" dirty="0"/>
              <a:t> </a:t>
            </a:r>
            <a:r>
              <a:rPr lang="fr-FR" sz="1100" dirty="0" err="1"/>
              <a:t>scattering</a:t>
            </a:r>
            <a:r>
              <a:rPr lang="fr-FR" sz="1100" dirty="0"/>
              <a:t> </a:t>
            </a:r>
            <a:r>
              <a:rPr lang="fr-FR" sz="1100" dirty="0" err="1"/>
              <a:t>with</a:t>
            </a:r>
            <a:r>
              <a:rPr lang="fr-FR" sz="1100" dirty="0"/>
              <a:t> </a:t>
            </a:r>
            <a:r>
              <a:rPr lang="fr-FR" sz="1100" dirty="0" err="1"/>
              <a:t>mod</a:t>
            </a:r>
            <a:r>
              <a:rPr lang="fr-FR" sz="1100" dirty="0"/>
              <a:t>/</a:t>
            </a:r>
            <a:r>
              <a:rPr lang="fr-FR" sz="1100" dirty="0" err="1"/>
              <a:t>demod</a:t>
            </a:r>
            <a:r>
              <a:rPr lang="fr-FR" sz="1100" dirty="0"/>
              <a:t> </a:t>
            </a:r>
            <a:r>
              <a:rPr lang="fr-FR" sz="1100" dirty="0" smtClean="0"/>
              <a:t>techniques	        	           Volker </a:t>
            </a:r>
            <a:r>
              <a:rPr lang="fr-FR" sz="1100" dirty="0" err="1"/>
              <a:t>Quetschke</a:t>
            </a:r>
            <a:r>
              <a:rPr lang="fr-FR" sz="1100" dirty="0"/>
              <a:t> </a:t>
            </a:r>
          </a:p>
          <a:p>
            <a:r>
              <a:rPr lang="fr-FR" sz="1100" dirty="0"/>
              <a:t>11:45 	</a:t>
            </a:r>
            <a:r>
              <a:rPr lang="fr-FR" sz="1100" dirty="0" smtClean="0"/>
              <a:t>ISS </a:t>
            </a:r>
            <a:r>
              <a:rPr lang="fr-FR" sz="1100" dirty="0"/>
              <a:t>and </a:t>
            </a:r>
            <a:r>
              <a:rPr lang="fr-FR" sz="1100" dirty="0" err="1"/>
              <a:t>PCal</a:t>
            </a:r>
            <a:r>
              <a:rPr lang="fr-FR" sz="1100" dirty="0"/>
              <a:t> </a:t>
            </a:r>
            <a:r>
              <a:rPr lang="fr-FR" sz="1100" dirty="0" err="1" smtClean="0"/>
              <a:t>topics</a:t>
            </a:r>
            <a:r>
              <a:rPr lang="fr-FR" sz="1100" dirty="0" smtClean="0"/>
              <a:t>								                   Rick </a:t>
            </a:r>
            <a:r>
              <a:rPr lang="fr-FR" sz="1100" dirty="0"/>
              <a:t>Savage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5356" y="2479588"/>
            <a:ext cx="64739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/>
              <a:t>18 Mar 2014, 09:00	Day 2 – </a:t>
            </a:r>
            <a:r>
              <a:rPr lang="fr-FR" sz="1100" b="1" dirty="0" smtClean="0"/>
              <a:t>Lasers and </a:t>
            </a:r>
            <a:r>
              <a:rPr lang="fr-FR" sz="1100" b="1" dirty="0" err="1" smtClean="0"/>
              <a:t>Auxiliary</a:t>
            </a:r>
            <a:r>
              <a:rPr lang="fr-FR" sz="1100" b="1" dirty="0" smtClean="0"/>
              <a:t> </a:t>
            </a:r>
            <a:r>
              <a:rPr lang="fr-FR" sz="1100" b="1" dirty="0" err="1" smtClean="0"/>
              <a:t>Optics</a:t>
            </a:r>
            <a:r>
              <a:rPr lang="fr-FR" sz="1100" b="1" dirty="0" smtClean="0"/>
              <a:t>                                      Session </a:t>
            </a:r>
            <a:r>
              <a:rPr lang="fr-FR" sz="1100" b="1" dirty="0"/>
              <a:t>ends </a:t>
            </a:r>
            <a:r>
              <a:rPr lang="fr-FR" sz="1100" b="1" dirty="0" err="1"/>
              <a:t>at</a:t>
            </a:r>
            <a:r>
              <a:rPr lang="fr-FR" sz="1100" b="1" dirty="0"/>
              <a:t> 12</a:t>
            </a:r>
            <a:r>
              <a:rPr lang="fr-FR" sz="1100" b="1" dirty="0" smtClean="0"/>
              <a:t>:00</a:t>
            </a:r>
            <a:endParaRPr lang="fr-FR" sz="1100" b="1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8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r 9"/>
          <p:cNvGrpSpPr/>
          <p:nvPr/>
        </p:nvGrpSpPr>
        <p:grpSpPr>
          <a:xfrm>
            <a:off x="452583" y="5895409"/>
            <a:ext cx="6585503" cy="2215991"/>
            <a:chOff x="518675" y="3615758"/>
            <a:chExt cx="6000180" cy="2215991"/>
          </a:xfrm>
        </p:grpSpPr>
        <p:sp>
          <p:nvSpPr>
            <p:cNvPr id="3" name="Rectangle 2"/>
            <p:cNvSpPr/>
            <p:nvPr/>
          </p:nvSpPr>
          <p:spPr>
            <a:xfrm>
              <a:off x="518675" y="3615758"/>
              <a:ext cx="598325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100" b="1" dirty="0" smtClean="0"/>
                <a:t>19 </a:t>
              </a:r>
              <a:r>
                <a:rPr lang="fr-FR" sz="1100" b="1" dirty="0"/>
                <a:t>Mar 2014, </a:t>
              </a:r>
              <a:r>
                <a:rPr lang="fr-FR" sz="1100" b="1" dirty="0" smtClean="0"/>
                <a:t>14:00</a:t>
              </a:r>
              <a:r>
                <a:rPr lang="fr-FR" sz="1100" b="1" dirty="0"/>
                <a:t>	Day </a:t>
              </a:r>
              <a:r>
                <a:rPr lang="fr-FR" sz="1100" b="1" dirty="0" smtClean="0"/>
                <a:t>3 </a:t>
              </a:r>
              <a:r>
                <a:rPr lang="fr-FR" sz="1100" b="1" dirty="0"/>
                <a:t>-- </a:t>
              </a:r>
              <a:r>
                <a:rPr lang="fr-FR" sz="1100" b="1" dirty="0" err="1" smtClean="0"/>
                <a:t>Wednesday</a:t>
              </a:r>
              <a:r>
                <a:rPr lang="fr-FR" sz="1100" b="1" dirty="0" smtClean="0"/>
                <a:t> </a:t>
              </a:r>
              <a:r>
                <a:rPr lang="fr-FR" sz="1100" b="1" dirty="0"/>
                <a:t>March </a:t>
              </a:r>
              <a:r>
                <a:rPr lang="fr-FR" sz="1100" b="1" dirty="0" smtClean="0"/>
                <a:t>19: </a:t>
              </a:r>
              <a:r>
                <a:rPr lang="fr-FR" sz="1100" b="1" dirty="0" err="1" smtClean="0"/>
                <a:t>Plenary</a:t>
              </a:r>
              <a:r>
                <a:rPr lang="fr-FR" sz="1100" b="1" dirty="0" smtClean="0"/>
                <a:t> </a:t>
              </a:r>
              <a:r>
                <a:rPr lang="fr-FR" sz="1100" b="1" dirty="0"/>
                <a:t>Session	</a:t>
              </a:r>
              <a:r>
                <a:rPr lang="fr-FR" sz="1100" b="1" dirty="0" smtClean="0"/>
                <a:t>         Session </a:t>
              </a:r>
              <a:r>
                <a:rPr lang="fr-FR" sz="1100" b="1" dirty="0"/>
                <a:t>ends </a:t>
              </a:r>
              <a:r>
                <a:rPr lang="fr-FR" sz="1100" b="1" dirty="0" err="1"/>
                <a:t>at</a:t>
              </a:r>
              <a:r>
                <a:rPr lang="fr-FR" sz="1100" b="1" dirty="0"/>
                <a:t> </a:t>
              </a:r>
              <a:r>
                <a:rPr lang="fr-FR" sz="1100" b="1" dirty="0" smtClean="0"/>
                <a:t>17:15</a:t>
              </a:r>
              <a:endParaRPr lang="fr-FR" sz="11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8675" y="3877368"/>
              <a:ext cx="6000180" cy="195438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fr-FR" sz="1100" b="1" i="1" dirty="0"/>
                <a:t>Start 	</a:t>
              </a:r>
              <a:r>
                <a:rPr lang="fr-FR" sz="1100" b="1" i="1" dirty="0" err="1"/>
                <a:t>Title</a:t>
              </a:r>
              <a:r>
                <a:rPr lang="fr-FR" sz="1100" b="1" i="1" dirty="0"/>
                <a:t> 	</a:t>
              </a:r>
              <a:r>
                <a:rPr lang="fr-FR" sz="1100" b="1" i="1" dirty="0" smtClean="0"/>
                <a:t>					</a:t>
              </a:r>
              <a:r>
                <a:rPr lang="fr-FR" sz="1100" b="1" i="1" dirty="0" err="1" smtClean="0"/>
                <a:t>Author</a:t>
              </a:r>
              <a:r>
                <a:rPr lang="fr-FR" sz="1100" b="1" i="1" dirty="0"/>
                <a:t>(s) 	</a:t>
              </a:r>
              <a:r>
                <a:rPr lang="fr-FR" sz="1100" b="1" i="1" dirty="0" smtClean="0"/>
                <a:t> </a:t>
              </a:r>
              <a:r>
                <a:rPr lang="fr-FR" sz="1100" b="1" i="1" dirty="0"/>
                <a:t>	</a:t>
              </a:r>
              <a:r>
                <a:rPr lang="fr-FR" sz="1100" b="1" i="1" dirty="0" smtClean="0"/>
                <a:t> </a:t>
              </a:r>
              <a:r>
                <a:rPr lang="fr-FR" sz="1100" b="1" i="1" dirty="0"/>
                <a:t>	</a:t>
              </a:r>
              <a:r>
                <a:rPr lang="fr-FR" sz="1100" b="1" i="1" dirty="0" err="1"/>
                <a:t>Length</a:t>
              </a:r>
              <a:r>
                <a:rPr lang="fr-FR" sz="1100" b="1" i="1" dirty="0"/>
                <a:t> </a:t>
              </a:r>
              <a:r>
                <a:rPr lang="fr-FR" sz="1100" b="1" i="1" dirty="0" smtClean="0"/>
                <a:t> </a:t>
              </a:r>
              <a:endParaRPr lang="fr-FR" sz="1100" b="1" i="1" dirty="0"/>
            </a:p>
            <a:p>
              <a:r>
                <a:rPr lang="fr-FR" sz="1100" dirty="0"/>
                <a:t>14:00 	</a:t>
              </a:r>
              <a:r>
                <a:rPr lang="fr-FR" sz="1100" dirty="0" err="1" smtClean="0"/>
                <a:t>Virgo</a:t>
              </a:r>
              <a:r>
                <a:rPr lang="fr-FR" sz="1100" dirty="0" smtClean="0"/>
                <a:t> collaboration report</a:t>
              </a:r>
              <a:r>
                <a:rPr lang="fr-FR" sz="1100" dirty="0"/>
                <a:t>		</a:t>
              </a:r>
              <a:r>
                <a:rPr lang="fr-FR" sz="1100" dirty="0" smtClean="0"/>
                <a:t> 					00:</a:t>
              </a:r>
              <a:r>
                <a:rPr lang="fr-FR" sz="1100" dirty="0"/>
                <a:t>15 	</a:t>
              </a:r>
              <a:r>
                <a:rPr lang="fr-FR" sz="1100" dirty="0" smtClean="0"/>
                <a:t> </a:t>
              </a:r>
              <a:endParaRPr lang="fr-FR" sz="1100" dirty="0"/>
            </a:p>
            <a:p>
              <a:r>
                <a:rPr lang="fr-FR" sz="1100" dirty="0" smtClean="0"/>
                <a:t>14:</a:t>
              </a:r>
              <a:r>
                <a:rPr lang="fr-FR" sz="1100" dirty="0"/>
                <a:t>15 	</a:t>
              </a:r>
              <a:r>
                <a:rPr lang="fr-FR" sz="1100" dirty="0" smtClean="0"/>
                <a:t>EGO </a:t>
              </a:r>
              <a:r>
                <a:rPr lang="fr-FR" sz="1100" dirty="0" err="1"/>
                <a:t>L</a:t>
              </a:r>
              <a:r>
                <a:rPr lang="fr-FR" sz="1100" dirty="0" err="1" smtClean="0"/>
                <a:t>aboratory</a:t>
              </a:r>
              <a:r>
                <a:rPr lang="fr-FR" sz="1100" dirty="0"/>
                <a:t>		</a:t>
              </a:r>
              <a:r>
                <a:rPr lang="fr-FR" sz="1100" dirty="0" smtClean="0"/>
                <a:t> 							00:15 </a:t>
              </a:r>
              <a:r>
                <a:rPr lang="fr-FR" sz="1100" dirty="0"/>
                <a:t>	</a:t>
              </a:r>
              <a:r>
                <a:rPr lang="fr-FR" sz="1100" dirty="0" smtClean="0"/>
                <a:t> </a:t>
              </a:r>
              <a:endParaRPr lang="fr-FR" sz="1100" dirty="0"/>
            </a:p>
            <a:p>
              <a:r>
                <a:rPr lang="fr-FR" sz="1100" dirty="0" smtClean="0"/>
                <a:t>14:30</a:t>
              </a:r>
              <a:r>
                <a:rPr lang="fr-FR" sz="1100" dirty="0"/>
                <a:t>	</a:t>
              </a:r>
              <a:r>
                <a:rPr lang="fr-FR" sz="1100" dirty="0" smtClean="0"/>
                <a:t>Update </a:t>
              </a:r>
              <a:r>
                <a:rPr lang="fr-FR" sz="1100" dirty="0" err="1" smtClean="0"/>
                <a:t>from</a:t>
              </a:r>
              <a:r>
                <a:rPr lang="fr-FR" sz="1100" dirty="0" smtClean="0"/>
                <a:t> LIGO </a:t>
              </a:r>
              <a:r>
                <a:rPr lang="fr-FR" sz="1100" dirty="0" err="1" smtClean="0"/>
                <a:t>Laboratory</a:t>
              </a:r>
              <a:r>
                <a:rPr lang="fr-FR" sz="1100" dirty="0"/>
                <a:t>		</a:t>
              </a:r>
              <a:r>
                <a:rPr lang="fr-FR" sz="1100" dirty="0" smtClean="0"/>
                <a:t> 	David </a:t>
              </a:r>
              <a:r>
                <a:rPr lang="fr-FR" sz="1100" dirty="0" err="1" smtClean="0"/>
                <a:t>Reitze</a:t>
              </a:r>
              <a:r>
                <a:rPr lang="fr-FR" sz="1100" dirty="0" smtClean="0"/>
                <a:t>			00:</a:t>
              </a:r>
              <a:r>
                <a:rPr lang="fr-FR" sz="1100" dirty="0"/>
                <a:t>15 </a:t>
              </a:r>
              <a:endParaRPr lang="fr-FR" sz="1100" dirty="0" smtClean="0"/>
            </a:p>
            <a:p>
              <a:r>
                <a:rPr lang="fr-FR" sz="1100" dirty="0" smtClean="0"/>
                <a:t>14:45	LIGO </a:t>
              </a:r>
              <a:r>
                <a:rPr lang="fr-FR" sz="1100" dirty="0" err="1" smtClean="0"/>
                <a:t>India</a:t>
              </a:r>
              <a:r>
                <a:rPr lang="fr-FR" sz="1100" dirty="0" smtClean="0"/>
                <a:t> </a:t>
              </a:r>
              <a:r>
                <a:rPr lang="fr-FR" sz="1100" dirty="0" err="1" smtClean="0"/>
                <a:t>status</a:t>
              </a:r>
              <a:r>
                <a:rPr lang="fr-FR" sz="1100" dirty="0" smtClean="0"/>
                <a:t> update				Bala </a:t>
              </a:r>
              <a:r>
                <a:rPr lang="fr-FR" sz="1100" dirty="0" err="1" smtClean="0"/>
                <a:t>Iyer</a:t>
              </a:r>
              <a:r>
                <a:rPr lang="fr-FR" sz="1100" dirty="0" smtClean="0"/>
                <a:t>			00:15	</a:t>
              </a:r>
              <a:r>
                <a:rPr lang="fr-FR" sz="1100" dirty="0"/>
                <a:t>	</a:t>
              </a:r>
              <a:endParaRPr lang="fr-FR" sz="1100" dirty="0" smtClean="0"/>
            </a:p>
            <a:p>
              <a:r>
                <a:rPr lang="fr-FR" sz="1100" dirty="0" smtClean="0"/>
                <a:t>15:00 	GEO 600 report 									00:15</a:t>
              </a:r>
            </a:p>
            <a:p>
              <a:r>
                <a:rPr lang="fr-FR" sz="1100" dirty="0" smtClean="0"/>
                <a:t>15:15	   			</a:t>
              </a:r>
              <a:r>
                <a:rPr lang="fr-FR" sz="1100" b="1" i="1" dirty="0" smtClean="0"/>
                <a:t>Coffee </a:t>
              </a:r>
              <a:r>
                <a:rPr lang="fr-FR" sz="1100" b="1" i="1" dirty="0"/>
                <a:t>Break</a:t>
              </a:r>
              <a:r>
                <a:rPr lang="fr-FR" sz="1100" dirty="0" smtClean="0"/>
                <a:t>						00:45</a:t>
              </a:r>
            </a:p>
            <a:p>
              <a:r>
                <a:rPr lang="fr-FR" sz="1100" dirty="0" smtClean="0"/>
                <a:t>16:00	Advanced LIGO </a:t>
              </a:r>
              <a:r>
                <a:rPr lang="fr-FR" sz="1100" dirty="0" err="1" smtClean="0"/>
                <a:t>status</a:t>
              </a:r>
              <a:r>
                <a:rPr lang="fr-FR" sz="1100" dirty="0" smtClean="0"/>
                <a:t>				Brian </a:t>
              </a:r>
              <a:r>
                <a:rPr lang="fr-FR" sz="1100" dirty="0" err="1" smtClean="0"/>
                <a:t>O’Reilly</a:t>
              </a:r>
              <a:r>
                <a:rPr lang="fr-FR" sz="1100" dirty="0" smtClean="0"/>
                <a:t>			00:20</a:t>
              </a:r>
            </a:p>
            <a:p>
              <a:r>
                <a:rPr lang="fr-FR" sz="1100" dirty="0" smtClean="0"/>
                <a:t>16:20	Advanced </a:t>
              </a:r>
              <a:r>
                <a:rPr lang="fr-FR" sz="1100" dirty="0" err="1" smtClean="0"/>
                <a:t>Virgo</a:t>
              </a:r>
              <a:r>
                <a:rPr lang="fr-FR" sz="1100" dirty="0" smtClean="0"/>
                <a:t> report								00:20</a:t>
              </a:r>
            </a:p>
            <a:p>
              <a:r>
                <a:rPr lang="fr-FR" sz="1100" dirty="0" smtClean="0"/>
                <a:t>16:40	</a:t>
              </a:r>
              <a:r>
                <a:rPr lang="fr-FR" sz="1100" dirty="0" err="1" smtClean="0"/>
                <a:t>Status</a:t>
              </a:r>
              <a:r>
                <a:rPr lang="fr-FR" sz="1100" dirty="0" smtClean="0"/>
                <a:t> of KAGRA									00:15</a:t>
              </a:r>
            </a:p>
            <a:p>
              <a:r>
                <a:rPr lang="fr-FR" sz="1100" dirty="0" smtClean="0"/>
                <a:t>16:55	</a:t>
              </a:r>
              <a:r>
                <a:rPr lang="fr-FR" sz="1100" dirty="0" err="1" smtClean="0"/>
                <a:t>Run</a:t>
              </a:r>
              <a:r>
                <a:rPr lang="fr-FR" sz="1100" dirty="0" smtClean="0"/>
                <a:t> reports and plans								00:20</a:t>
              </a:r>
              <a:endParaRPr lang="fr-FR" sz="1100" dirty="0"/>
            </a:p>
          </p:txBody>
        </p:sp>
      </p:grpSp>
      <p:sp>
        <p:nvSpPr>
          <p:cNvPr id="19" name="ZoneTexte 18"/>
          <p:cNvSpPr txBox="1"/>
          <p:nvPr/>
        </p:nvSpPr>
        <p:spPr>
          <a:xfrm>
            <a:off x="702979" y="8661400"/>
            <a:ext cx="2594872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100" dirty="0" smtClean="0"/>
              <a:t>17:00    Poster Session </a:t>
            </a:r>
            <a:r>
              <a:rPr lang="fr-FR" sz="1100" dirty="0" err="1" smtClean="0"/>
              <a:t>viewing</a:t>
            </a:r>
            <a:r>
              <a:rPr lang="fr-FR" sz="1100" dirty="0" smtClean="0"/>
              <a:t> in AGORA</a:t>
            </a:r>
            <a:endParaRPr lang="fr-FR" sz="1100" dirty="0"/>
          </a:p>
        </p:txBody>
      </p:sp>
      <p:grpSp>
        <p:nvGrpSpPr>
          <p:cNvPr id="20" name="Grouper 19"/>
          <p:cNvGrpSpPr/>
          <p:nvPr/>
        </p:nvGrpSpPr>
        <p:grpSpPr>
          <a:xfrm>
            <a:off x="452583" y="2613747"/>
            <a:ext cx="6550322" cy="2385268"/>
            <a:chOff x="499499" y="4029797"/>
            <a:chExt cx="6061690" cy="2385268"/>
          </a:xfrm>
        </p:grpSpPr>
        <p:sp>
          <p:nvSpPr>
            <p:cNvPr id="21" name="Rectangle 20"/>
            <p:cNvSpPr/>
            <p:nvPr/>
          </p:nvSpPr>
          <p:spPr>
            <a:xfrm>
              <a:off x="612307" y="4291407"/>
              <a:ext cx="5948882" cy="212365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fr-FR" sz="1100" b="1" i="1" dirty="0" smtClean="0"/>
                <a:t>Start </a:t>
              </a:r>
              <a:r>
                <a:rPr lang="fr-FR" sz="1100" b="1" i="1" dirty="0"/>
                <a:t>	</a:t>
              </a:r>
              <a:r>
                <a:rPr lang="fr-FR" sz="1100" b="1" i="1" dirty="0" err="1"/>
                <a:t>Title</a:t>
              </a:r>
              <a:r>
                <a:rPr lang="fr-FR" sz="1100" b="1" i="1" dirty="0"/>
                <a:t> 	</a:t>
              </a:r>
              <a:r>
                <a:rPr lang="fr-FR" sz="1100" b="1" i="1" dirty="0" smtClean="0"/>
                <a:t>					</a:t>
              </a:r>
              <a:r>
                <a:rPr lang="fr-FR" sz="1100" b="1" i="1" dirty="0" err="1" smtClean="0"/>
                <a:t>Author</a:t>
              </a:r>
              <a:r>
                <a:rPr lang="fr-FR" sz="1100" b="1" i="1" dirty="0"/>
                <a:t>(s) 	</a:t>
              </a:r>
              <a:r>
                <a:rPr lang="fr-FR" sz="1100" b="1" i="1" dirty="0" smtClean="0"/>
                <a:t> </a:t>
              </a:r>
              <a:r>
                <a:rPr lang="fr-FR" sz="1100" b="1" i="1" dirty="0"/>
                <a:t>	</a:t>
              </a:r>
              <a:r>
                <a:rPr lang="fr-FR" sz="1100" b="1" i="1" dirty="0" smtClean="0"/>
                <a:t>  </a:t>
              </a:r>
              <a:r>
                <a:rPr lang="fr-FR" sz="1100" b="1" i="1" dirty="0"/>
                <a:t>	</a:t>
              </a:r>
              <a:r>
                <a:rPr lang="fr-FR" sz="1100" b="1" i="1" dirty="0" err="1"/>
                <a:t>Length</a:t>
              </a:r>
              <a:r>
                <a:rPr lang="fr-FR" sz="1100" b="1" i="1" dirty="0"/>
                <a:t> 	</a:t>
              </a:r>
              <a:r>
                <a:rPr lang="fr-FR" sz="1100" dirty="0" smtClean="0"/>
                <a:t>  </a:t>
              </a:r>
              <a:endParaRPr lang="fr-FR" sz="1100" dirty="0"/>
            </a:p>
            <a:p>
              <a:r>
                <a:rPr lang="fr-FR" sz="1100" dirty="0"/>
                <a:t>08:30 	New LSC </a:t>
              </a:r>
              <a:r>
                <a:rPr lang="fr-FR" sz="1100" dirty="0" err="1"/>
                <a:t>member</a:t>
              </a:r>
              <a:r>
                <a:rPr lang="fr-FR" sz="1100" dirty="0"/>
                <a:t>: West Virginia </a:t>
              </a:r>
              <a:r>
                <a:rPr lang="fr-FR" sz="1100" dirty="0" err="1"/>
                <a:t>University</a:t>
              </a:r>
              <a:r>
                <a:rPr lang="fr-FR" sz="1100" dirty="0"/>
                <a:t> 		</a:t>
              </a:r>
              <a:r>
                <a:rPr lang="fr-FR" sz="1100" dirty="0" smtClean="0"/>
                <a:t>			00</a:t>
              </a:r>
              <a:r>
                <a:rPr lang="fr-FR" sz="1100" dirty="0"/>
                <a:t>:20 	</a:t>
              </a:r>
              <a:r>
                <a:rPr lang="fr-FR" sz="1100" dirty="0" smtClean="0"/>
                <a:t>  </a:t>
              </a:r>
              <a:endParaRPr lang="fr-FR" sz="1100" dirty="0"/>
            </a:p>
            <a:p>
              <a:r>
                <a:rPr lang="fr-FR" sz="1100" dirty="0"/>
                <a:t>08:50 	New LSC </a:t>
              </a:r>
              <a:r>
                <a:rPr lang="fr-FR" sz="1100" dirty="0" err="1"/>
                <a:t>member</a:t>
              </a:r>
              <a:r>
                <a:rPr lang="fr-FR" sz="1100" dirty="0"/>
                <a:t>: Whitman </a:t>
              </a:r>
              <a:r>
                <a:rPr lang="fr-FR" sz="1100" dirty="0" err="1"/>
                <a:t>College</a:t>
              </a:r>
              <a:r>
                <a:rPr lang="fr-FR" sz="1100" dirty="0"/>
                <a:t> </a:t>
              </a:r>
              <a:r>
                <a:rPr lang="fr-FR" sz="1100" dirty="0" smtClean="0"/>
                <a:t>		Greg </a:t>
              </a:r>
              <a:r>
                <a:rPr lang="fr-FR" sz="1100" dirty="0" err="1"/>
                <a:t>Ogin</a:t>
              </a:r>
              <a:r>
                <a:rPr lang="fr-FR" sz="1100" dirty="0"/>
                <a:t> 	</a:t>
              </a:r>
              <a:r>
                <a:rPr lang="fr-FR" sz="1100" dirty="0" smtClean="0"/>
                <a:t>		00</a:t>
              </a:r>
              <a:r>
                <a:rPr lang="fr-FR" sz="1100" dirty="0"/>
                <a:t>:20 </a:t>
              </a:r>
              <a:r>
                <a:rPr lang="fr-FR" sz="1100" dirty="0" smtClean="0"/>
                <a:t>  </a:t>
              </a:r>
              <a:endParaRPr lang="fr-FR" sz="1100" dirty="0"/>
            </a:p>
            <a:p>
              <a:r>
                <a:rPr lang="fr-FR" sz="1100" dirty="0"/>
                <a:t>09:10 	LSC senior </a:t>
              </a:r>
              <a:r>
                <a:rPr lang="fr-FR" sz="1100" dirty="0" err="1"/>
                <a:t>member</a:t>
              </a:r>
              <a:r>
                <a:rPr lang="fr-FR" sz="1100" dirty="0"/>
                <a:t> </a:t>
              </a:r>
              <a:r>
                <a:rPr lang="fr-FR" sz="1100" dirty="0" err="1" smtClean="0"/>
                <a:t>presentation</a:t>
              </a:r>
              <a:r>
                <a:rPr lang="fr-FR" sz="1100" dirty="0" smtClean="0"/>
                <a:t> 			</a:t>
              </a:r>
              <a:r>
                <a:rPr lang="fr-FR" sz="1100" dirty="0" err="1" smtClean="0"/>
                <a:t>Chad</a:t>
              </a:r>
              <a:r>
                <a:rPr lang="fr-FR" sz="1100" dirty="0" smtClean="0"/>
                <a:t> </a:t>
              </a:r>
              <a:r>
                <a:rPr lang="fr-FR" sz="1100" dirty="0"/>
                <a:t>Hanna (Penn State) 	</a:t>
              </a:r>
              <a:r>
                <a:rPr lang="fr-FR" sz="1100" dirty="0" smtClean="0"/>
                <a:t>00</a:t>
              </a:r>
              <a:r>
                <a:rPr lang="fr-FR" sz="1100" dirty="0"/>
                <a:t>:10 	</a:t>
              </a:r>
              <a:r>
                <a:rPr lang="fr-FR" sz="1100" dirty="0" smtClean="0"/>
                <a:t> </a:t>
              </a:r>
              <a:endParaRPr lang="fr-FR" sz="1100" dirty="0"/>
            </a:p>
            <a:p>
              <a:r>
                <a:rPr lang="fr-FR" sz="1100" dirty="0"/>
                <a:t>09:20 	The </a:t>
              </a:r>
              <a:r>
                <a:rPr lang="fr-FR" sz="1100" dirty="0" err="1"/>
                <a:t>view</a:t>
              </a:r>
              <a:r>
                <a:rPr lang="fr-FR" sz="1100" dirty="0"/>
                <a:t> </a:t>
              </a:r>
              <a:r>
                <a:rPr lang="fr-FR" sz="1100" dirty="0" err="1"/>
                <a:t>from</a:t>
              </a:r>
              <a:r>
                <a:rPr lang="fr-FR" sz="1100" dirty="0"/>
                <a:t> NSF </a:t>
              </a:r>
              <a:r>
                <a:rPr lang="fr-FR" sz="1100" dirty="0" smtClean="0"/>
                <a:t>				Pedro </a:t>
              </a:r>
              <a:r>
                <a:rPr lang="fr-FR" sz="1100" dirty="0" err="1"/>
                <a:t>Marronetti</a:t>
              </a:r>
              <a:r>
                <a:rPr lang="fr-FR" sz="1100" dirty="0"/>
                <a:t> </a:t>
              </a:r>
              <a:r>
                <a:rPr lang="fr-FR" sz="1100" dirty="0" smtClean="0"/>
                <a:t> 	</a:t>
              </a:r>
              <a:r>
                <a:rPr lang="fr-FR" sz="1100" dirty="0"/>
                <a:t>	00:20 	</a:t>
              </a:r>
              <a:r>
                <a:rPr lang="fr-FR" sz="1100" dirty="0" smtClean="0"/>
                <a:t> </a:t>
              </a:r>
              <a:endParaRPr lang="fr-FR" sz="1100" dirty="0"/>
            </a:p>
            <a:p>
              <a:r>
                <a:rPr lang="fr-FR" sz="1100" dirty="0"/>
                <a:t>09:40 	LSC </a:t>
              </a:r>
              <a:r>
                <a:rPr lang="fr-FR" sz="1100" dirty="0" err="1"/>
                <a:t>status</a:t>
              </a:r>
              <a:r>
                <a:rPr lang="fr-FR" sz="1100" dirty="0"/>
                <a:t> </a:t>
              </a:r>
              <a:r>
                <a:rPr lang="fr-FR" sz="1100" dirty="0" smtClean="0"/>
                <a:t>					Gabriela </a:t>
              </a:r>
              <a:r>
                <a:rPr lang="fr-FR" sz="1100" dirty="0"/>
                <a:t>Gonzalez </a:t>
              </a:r>
              <a:r>
                <a:rPr lang="fr-FR" sz="1100" dirty="0" smtClean="0"/>
                <a:t> 		00</a:t>
              </a:r>
              <a:r>
                <a:rPr lang="fr-FR" sz="1100" dirty="0"/>
                <a:t>:20 	</a:t>
              </a:r>
              <a:r>
                <a:rPr lang="fr-FR" sz="1100" dirty="0" smtClean="0"/>
                <a:t> </a:t>
              </a:r>
              <a:endParaRPr lang="fr-FR" sz="1100" dirty="0"/>
            </a:p>
            <a:p>
              <a:r>
                <a:rPr lang="fr-FR" sz="1100" dirty="0"/>
                <a:t>10:00 	News on LIGO </a:t>
              </a:r>
              <a:r>
                <a:rPr lang="fr-FR" sz="1100" dirty="0" err="1"/>
                <a:t>recompetition</a:t>
              </a:r>
              <a:r>
                <a:rPr lang="fr-FR" sz="1100" dirty="0"/>
                <a:t> </a:t>
              </a:r>
              <a:r>
                <a:rPr lang="fr-FR" sz="1100" dirty="0" smtClean="0"/>
                <a:t>			Barry </a:t>
              </a:r>
              <a:r>
                <a:rPr lang="fr-FR" sz="1100" dirty="0" err="1" smtClean="0"/>
                <a:t>Barish</a:t>
              </a:r>
              <a:r>
                <a:rPr lang="fr-FR" sz="1100" dirty="0" smtClean="0"/>
                <a:t>  	</a:t>
              </a:r>
              <a:r>
                <a:rPr lang="fr-FR" sz="1100" dirty="0"/>
                <a:t>	</a:t>
              </a:r>
              <a:r>
                <a:rPr lang="fr-FR" sz="1100" dirty="0" smtClean="0"/>
                <a:t> 	00</a:t>
              </a:r>
              <a:r>
                <a:rPr lang="fr-FR" sz="1100" dirty="0"/>
                <a:t>:20 	</a:t>
              </a:r>
              <a:r>
                <a:rPr lang="fr-FR" sz="1100" dirty="0" smtClean="0"/>
                <a:t> </a:t>
              </a:r>
              <a:endParaRPr lang="fr-FR" sz="1100" dirty="0"/>
            </a:p>
            <a:p>
              <a:r>
                <a:rPr lang="fr-FR" sz="1100" dirty="0"/>
                <a:t>10:20 			</a:t>
              </a:r>
              <a:r>
                <a:rPr lang="fr-FR" sz="1100" dirty="0" smtClean="0"/>
                <a:t> 	</a:t>
              </a:r>
              <a:r>
                <a:rPr lang="fr-FR" sz="1100" b="1" i="1" dirty="0"/>
                <a:t>Coffee Break</a:t>
              </a:r>
              <a:r>
                <a:rPr lang="fr-FR" sz="1100" dirty="0" smtClean="0"/>
                <a:t>						00</a:t>
              </a:r>
              <a:r>
                <a:rPr lang="fr-FR" sz="1100" dirty="0"/>
                <a:t>:45 	</a:t>
              </a:r>
              <a:r>
                <a:rPr lang="fr-FR" sz="1100" dirty="0" smtClean="0"/>
                <a:t> </a:t>
              </a:r>
              <a:endParaRPr lang="fr-FR" sz="1100" dirty="0"/>
            </a:p>
            <a:p>
              <a:r>
                <a:rPr lang="fr-FR" sz="1100" dirty="0"/>
                <a:t>11:05 	Data </a:t>
              </a:r>
              <a:r>
                <a:rPr lang="fr-FR" sz="1100" dirty="0" err="1"/>
                <a:t>Analysis</a:t>
              </a:r>
              <a:r>
                <a:rPr lang="fr-FR" sz="1100" dirty="0"/>
                <a:t> Council new initiatives </a:t>
              </a:r>
              <a:r>
                <a:rPr lang="fr-FR" sz="1100" dirty="0" smtClean="0"/>
                <a:t>		Laura </a:t>
              </a:r>
              <a:r>
                <a:rPr lang="fr-FR" sz="1100" dirty="0" err="1"/>
                <a:t>Cadonati</a:t>
              </a:r>
              <a:r>
                <a:rPr lang="fr-FR" sz="1100" dirty="0"/>
                <a:t> </a:t>
              </a:r>
              <a:r>
                <a:rPr lang="fr-FR" sz="1100" dirty="0" smtClean="0"/>
                <a:t> 			00</a:t>
              </a:r>
              <a:r>
                <a:rPr lang="fr-FR" sz="1100" dirty="0"/>
                <a:t>:20 </a:t>
              </a:r>
              <a:r>
                <a:rPr lang="fr-FR" sz="1100" dirty="0" smtClean="0"/>
                <a:t> </a:t>
              </a:r>
              <a:endParaRPr lang="fr-FR" sz="1100" dirty="0"/>
            </a:p>
            <a:p>
              <a:r>
                <a:rPr lang="fr-FR" sz="1100" dirty="0"/>
                <a:t>11:25 	Discussion: </a:t>
              </a:r>
              <a:r>
                <a:rPr lang="fr-FR" sz="1100" dirty="0" err="1"/>
                <a:t>Academic</a:t>
              </a:r>
              <a:r>
                <a:rPr lang="fr-FR" sz="1100" dirty="0"/>
                <a:t> </a:t>
              </a:r>
              <a:r>
                <a:rPr lang="fr-FR" sz="1100" dirty="0" err="1"/>
                <a:t>Credit</a:t>
              </a:r>
              <a:r>
                <a:rPr lang="fr-FR" sz="1100" dirty="0"/>
                <a:t> </a:t>
              </a:r>
              <a:r>
                <a:rPr lang="fr-FR" sz="1100" dirty="0" err="1"/>
                <a:t>committee</a:t>
              </a:r>
              <a:r>
                <a:rPr lang="fr-FR" sz="1100" dirty="0"/>
                <a:t> </a:t>
              </a:r>
              <a:r>
                <a:rPr lang="fr-FR" sz="1100" dirty="0" smtClean="0"/>
                <a:t>		Alberto </a:t>
              </a:r>
              <a:r>
                <a:rPr lang="fr-FR" sz="1100" dirty="0" err="1"/>
                <a:t>Vecchio</a:t>
              </a:r>
              <a:r>
                <a:rPr lang="fr-FR" sz="1100" dirty="0"/>
                <a:t> 	</a:t>
              </a:r>
              <a:r>
                <a:rPr lang="fr-FR" sz="1100" dirty="0" smtClean="0"/>
                <a:t>		00</a:t>
              </a:r>
              <a:r>
                <a:rPr lang="fr-FR" sz="1100" dirty="0"/>
                <a:t>:20 	</a:t>
              </a:r>
              <a:r>
                <a:rPr lang="fr-FR" sz="1100" dirty="0" smtClean="0"/>
                <a:t> </a:t>
              </a:r>
              <a:endParaRPr lang="fr-FR" sz="1100" dirty="0"/>
            </a:p>
            <a:p>
              <a:r>
                <a:rPr lang="fr-FR" sz="1100" dirty="0"/>
                <a:t>11:45 	News on GW-EM </a:t>
              </a:r>
              <a:r>
                <a:rPr lang="fr-FR" sz="1100" dirty="0" err="1"/>
                <a:t>follow</a:t>
              </a:r>
              <a:r>
                <a:rPr lang="fr-FR" sz="1100" dirty="0"/>
                <a:t> up MOU applications 		</a:t>
              </a:r>
              <a:r>
                <a:rPr lang="fr-FR" sz="1100" dirty="0" smtClean="0"/>
                <a:t> 			00</a:t>
              </a:r>
              <a:r>
                <a:rPr lang="fr-FR" sz="1100" dirty="0"/>
                <a:t>:20 	</a:t>
              </a:r>
              <a:r>
                <a:rPr lang="fr-FR" sz="1100" dirty="0" smtClean="0"/>
                <a:t> </a:t>
              </a:r>
              <a:endParaRPr lang="fr-FR" sz="1100" dirty="0"/>
            </a:p>
            <a:p>
              <a:r>
                <a:rPr lang="fr-FR" sz="1100" dirty="0"/>
                <a:t>12:05 	Discussion: </a:t>
              </a:r>
              <a:r>
                <a:rPr lang="fr-FR" sz="1100" dirty="0" err="1"/>
                <a:t>Presentations</a:t>
              </a:r>
              <a:r>
                <a:rPr lang="fr-FR" sz="1100" dirty="0"/>
                <a:t> and Publications Policy </a:t>
              </a:r>
              <a:r>
                <a:rPr lang="fr-FR" sz="1100" dirty="0" smtClean="0"/>
                <a:t>	Sergei </a:t>
              </a:r>
              <a:r>
                <a:rPr lang="fr-FR" sz="1100" dirty="0" err="1"/>
                <a:t>Klimenko</a:t>
              </a:r>
              <a:r>
                <a:rPr lang="fr-FR" sz="1100" dirty="0"/>
                <a:t> </a:t>
              </a:r>
              <a:r>
                <a:rPr lang="fr-FR" sz="1100" dirty="0" smtClean="0"/>
                <a:t> 		00</a:t>
              </a:r>
              <a:r>
                <a:rPr lang="fr-FR" sz="1100" dirty="0"/>
                <a:t>:20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9499" y="4029797"/>
              <a:ext cx="594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100" b="1" dirty="0" smtClean="0"/>
                <a:t>19 </a:t>
              </a:r>
              <a:r>
                <a:rPr lang="fr-FR" sz="1100" b="1" dirty="0"/>
                <a:t>Mar 2014, 08:</a:t>
              </a:r>
              <a:r>
                <a:rPr lang="fr-FR" sz="1100" b="1" dirty="0" smtClean="0"/>
                <a:t>30    Day </a:t>
              </a:r>
              <a:r>
                <a:rPr lang="fr-FR" sz="1100" b="1" dirty="0"/>
                <a:t>3 -- </a:t>
              </a:r>
              <a:r>
                <a:rPr lang="fr-FR" sz="1100" b="1" dirty="0" err="1"/>
                <a:t>Wednesday</a:t>
              </a:r>
              <a:r>
                <a:rPr lang="fr-FR" sz="1100" b="1" dirty="0"/>
                <a:t> March 19: LSC Business </a:t>
              </a:r>
              <a:r>
                <a:rPr lang="fr-FR" sz="1100" b="1" dirty="0" smtClean="0"/>
                <a:t>Meeting               Session </a:t>
              </a:r>
              <a:r>
                <a:rPr lang="fr-FR" sz="1100" b="1" dirty="0"/>
                <a:t>ends </a:t>
              </a:r>
              <a:r>
                <a:rPr lang="fr-FR" sz="1100" b="1" dirty="0" err="1"/>
                <a:t>at</a:t>
              </a:r>
              <a:r>
                <a:rPr lang="fr-FR" sz="1100" b="1" dirty="0"/>
                <a:t> 12:30</a:t>
              </a:r>
            </a:p>
          </p:txBody>
        </p:sp>
      </p:grpSp>
      <p:grpSp>
        <p:nvGrpSpPr>
          <p:cNvPr id="23" name="Grouper 22"/>
          <p:cNvGrpSpPr/>
          <p:nvPr/>
        </p:nvGrpSpPr>
        <p:grpSpPr>
          <a:xfrm>
            <a:off x="580065" y="996687"/>
            <a:ext cx="6369840" cy="1369606"/>
            <a:chOff x="499497" y="2659390"/>
            <a:chExt cx="6061693" cy="1369606"/>
          </a:xfrm>
        </p:grpSpPr>
        <p:sp>
          <p:nvSpPr>
            <p:cNvPr id="24" name="ZoneTexte 23"/>
            <p:cNvSpPr txBox="1"/>
            <p:nvPr/>
          </p:nvSpPr>
          <p:spPr>
            <a:xfrm>
              <a:off x="499497" y="2921000"/>
              <a:ext cx="6061693" cy="110799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1100" b="1" i="1" dirty="0"/>
                <a:t>Start	</a:t>
              </a:r>
              <a:r>
                <a:rPr lang="fr-FR" sz="1100" b="1" i="1" dirty="0" err="1"/>
                <a:t>Title</a:t>
              </a:r>
              <a:r>
                <a:rPr lang="fr-FR" sz="1100" b="1" i="1" dirty="0"/>
                <a:t>	</a:t>
              </a:r>
              <a:r>
                <a:rPr lang="fr-FR" sz="1100" b="1" i="1" dirty="0" smtClean="0"/>
                <a:t>					</a:t>
              </a:r>
              <a:r>
                <a:rPr lang="fr-FR" sz="1100" b="1" i="1" dirty="0" err="1" smtClean="0"/>
                <a:t>Author</a:t>
              </a:r>
              <a:r>
                <a:rPr lang="fr-FR" sz="1100" b="1" i="1" dirty="0"/>
                <a:t>(s)		</a:t>
              </a:r>
              <a:r>
                <a:rPr lang="fr-FR" sz="1100" b="1" i="1" dirty="0" smtClean="0"/>
                <a:t>	</a:t>
              </a:r>
              <a:r>
                <a:rPr lang="fr-FR" sz="1100" b="1" i="1" dirty="0" err="1" smtClean="0"/>
                <a:t>Length</a:t>
              </a:r>
              <a:r>
                <a:rPr lang="fr-FR" sz="1100" b="1" i="1" dirty="0"/>
                <a:t>	</a:t>
              </a:r>
              <a:r>
                <a:rPr lang="fr-FR" sz="1100" b="1" i="1" u="sng" dirty="0" smtClean="0"/>
                <a:t>  </a:t>
              </a:r>
              <a:endParaRPr lang="fr-FR" sz="1100" b="1" u="sng" dirty="0"/>
            </a:p>
            <a:p>
              <a:r>
                <a:rPr lang="fr-FR" sz="1100" dirty="0"/>
                <a:t>09:00	</a:t>
              </a:r>
              <a:r>
                <a:rPr lang="fr-FR" sz="1100" dirty="0" err="1"/>
                <a:t>Welcome</a:t>
              </a:r>
              <a:r>
                <a:rPr lang="fr-FR" sz="1100" dirty="0"/>
                <a:t>, and </a:t>
              </a:r>
              <a:r>
                <a:rPr lang="fr-FR" sz="1100" dirty="0" err="1"/>
                <a:t>overview</a:t>
              </a:r>
              <a:r>
                <a:rPr lang="fr-FR" sz="1100" dirty="0"/>
                <a:t> of the LAAC		</a:t>
              </a:r>
              <a:r>
                <a:rPr lang="fr-FR" sz="1100" dirty="0" smtClean="0"/>
                <a:t> 			</a:t>
              </a:r>
              <a:r>
                <a:rPr lang="fr-FR" sz="1100" dirty="0"/>
                <a:t>	00:10	</a:t>
              </a:r>
              <a:r>
                <a:rPr lang="fr-FR" sz="1100" dirty="0" smtClean="0"/>
                <a:t> </a:t>
              </a:r>
            </a:p>
            <a:p>
              <a:r>
                <a:rPr lang="fr-FR" sz="1100" dirty="0" smtClean="0"/>
                <a:t>09</a:t>
              </a:r>
              <a:r>
                <a:rPr lang="fr-FR" sz="1100" dirty="0"/>
                <a:t>:10	LAAC tutorial(s): </a:t>
              </a:r>
              <a:r>
                <a:rPr lang="fr-FR" sz="1100" dirty="0" err="1"/>
                <a:t>commissioning</a:t>
              </a:r>
              <a:r>
                <a:rPr lang="fr-FR" sz="1100" dirty="0"/>
                <a:t>		</a:t>
              </a:r>
              <a:r>
                <a:rPr lang="fr-FR" sz="1100" dirty="0" smtClean="0"/>
                <a:t>				</a:t>
              </a:r>
              <a:r>
                <a:rPr lang="fr-FR" sz="1100" dirty="0"/>
                <a:t>	01:10	</a:t>
              </a:r>
              <a:endParaRPr lang="fr-FR" sz="1100" dirty="0">
                <a:hlinkClick r:id="rId2"/>
              </a:endParaRPr>
            </a:p>
            <a:p>
              <a:r>
                <a:rPr lang="fr-FR" sz="1100" dirty="0"/>
                <a:t>10:20	</a:t>
              </a:r>
              <a:r>
                <a:rPr lang="fr-FR" sz="1100" dirty="0" smtClean="0"/>
                <a:t>		</a:t>
              </a:r>
              <a:r>
                <a:rPr lang="fr-FR" sz="1100" b="1" i="1" dirty="0" smtClean="0"/>
                <a:t>Coffee Break</a:t>
              </a:r>
              <a:r>
                <a:rPr lang="fr-FR" sz="1100" dirty="0"/>
                <a:t>		</a:t>
              </a:r>
              <a:r>
                <a:rPr lang="fr-FR" sz="1100" dirty="0" smtClean="0"/>
                <a:t>				</a:t>
              </a:r>
              <a:r>
                <a:rPr lang="fr-FR" sz="1100" dirty="0"/>
                <a:t>	00:45	</a:t>
              </a:r>
              <a:endParaRPr lang="fr-FR" sz="1100" dirty="0" smtClean="0"/>
            </a:p>
            <a:p>
              <a:r>
                <a:rPr lang="fr-FR" sz="1100" dirty="0" smtClean="0"/>
                <a:t>11</a:t>
              </a:r>
              <a:r>
                <a:rPr lang="fr-FR" sz="1100" dirty="0"/>
                <a:t>:05	</a:t>
              </a:r>
              <a:r>
                <a:rPr lang="fr-FR" sz="1100" dirty="0" err="1" smtClean="0"/>
                <a:t>Looking</a:t>
              </a:r>
              <a:r>
                <a:rPr lang="fr-FR" sz="1100" dirty="0" smtClean="0"/>
                <a:t> </a:t>
              </a:r>
              <a:r>
                <a:rPr lang="fr-FR" sz="1100" dirty="0" err="1" smtClean="0"/>
                <a:t>ahead</a:t>
              </a:r>
              <a:r>
                <a:rPr lang="fr-FR" sz="1100" dirty="0" smtClean="0"/>
                <a:t> to the </a:t>
              </a:r>
              <a:r>
                <a:rPr lang="fr-FR" sz="1100" dirty="0" err="1" smtClean="0"/>
                <a:t>Stanford</a:t>
              </a:r>
              <a:r>
                <a:rPr lang="fr-FR" sz="1100" dirty="0" smtClean="0"/>
                <a:t> LVC meeting	Brian </a:t>
              </a:r>
              <a:r>
                <a:rPr lang="fr-FR" sz="1100" dirty="0" err="1" smtClean="0"/>
                <a:t>Lantz</a:t>
              </a:r>
              <a:r>
                <a:rPr lang="fr-FR" sz="1100" dirty="0" smtClean="0"/>
                <a:t>			00:05</a:t>
              </a:r>
            </a:p>
            <a:p>
              <a:r>
                <a:rPr lang="fr-FR" sz="1100" dirty="0" smtClean="0"/>
                <a:t>11:10	LAAC </a:t>
              </a:r>
              <a:r>
                <a:rPr lang="fr-FR" sz="1100" dirty="0" err="1"/>
                <a:t>careers</a:t>
              </a:r>
              <a:r>
                <a:rPr lang="fr-FR" sz="1100" dirty="0"/>
                <a:t> </a:t>
              </a:r>
              <a:r>
                <a:rPr lang="fr-FR" sz="1100" dirty="0" smtClean="0"/>
                <a:t>discussion 								01:00 </a:t>
              </a:r>
              <a:endParaRPr lang="fr-FR" sz="11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99497" y="2659390"/>
              <a:ext cx="606169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100" b="1" dirty="0"/>
                <a:t>19 Mar 2014, 09:00</a:t>
              </a:r>
              <a:r>
                <a:rPr lang="fr-FR" sz="1100" dirty="0"/>
                <a:t>	</a:t>
              </a:r>
              <a:r>
                <a:rPr lang="fr-FR" sz="1100" b="1" dirty="0"/>
                <a:t>Day 3 -- </a:t>
              </a:r>
              <a:r>
                <a:rPr lang="fr-FR" sz="1100" b="1" dirty="0" err="1"/>
                <a:t>Wednesday</a:t>
              </a:r>
              <a:r>
                <a:rPr lang="fr-FR" sz="1100" b="1" dirty="0"/>
                <a:t> March </a:t>
              </a:r>
              <a:r>
                <a:rPr lang="fr-FR" sz="1100" b="1" dirty="0" smtClean="0"/>
                <a:t>19: LAAC  Session                   Session </a:t>
              </a:r>
              <a:r>
                <a:rPr lang="fr-FR" sz="1100" b="1" dirty="0"/>
                <a:t>ends </a:t>
              </a:r>
              <a:r>
                <a:rPr lang="fr-FR" sz="1100" b="1" dirty="0" err="1"/>
                <a:t>at</a:t>
              </a:r>
              <a:r>
                <a:rPr lang="fr-FR" sz="1100" b="1" dirty="0"/>
                <a:t> 12</a:t>
              </a:r>
              <a:r>
                <a:rPr lang="fr-FR" sz="1100" b="1" dirty="0" smtClean="0"/>
                <a:t>:10</a:t>
              </a:r>
              <a:endParaRPr lang="fr-FR" sz="1100" b="1" dirty="0"/>
            </a:p>
            <a:p>
              <a:r>
                <a:rPr lang="fr-FR" sz="1100" b="1" dirty="0" smtClean="0">
                  <a:hlinkClick r:id="rId3"/>
                </a:rPr>
                <a:t>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96283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3"/>
          <p:cNvGrpSpPr/>
          <p:nvPr/>
        </p:nvGrpSpPr>
        <p:grpSpPr>
          <a:xfrm>
            <a:off x="1" y="5577282"/>
            <a:ext cx="7470774" cy="2455118"/>
            <a:chOff x="134138" y="5252446"/>
            <a:chExt cx="6734282" cy="2455118"/>
          </a:xfrm>
        </p:grpSpPr>
        <p:sp>
          <p:nvSpPr>
            <p:cNvPr id="5" name="Rectangle 4"/>
            <p:cNvSpPr/>
            <p:nvPr/>
          </p:nvSpPr>
          <p:spPr>
            <a:xfrm>
              <a:off x="577939" y="5252446"/>
              <a:ext cx="6203367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100" b="1" dirty="0"/>
                <a:t>21 Mar 2014, 08:45	Day 5 -- Friday March 21: </a:t>
              </a:r>
              <a:r>
                <a:rPr lang="fr-FR" sz="1100" b="1" dirty="0" err="1"/>
                <a:t>Plenary</a:t>
              </a:r>
              <a:r>
                <a:rPr lang="fr-FR" sz="1100" b="1" dirty="0"/>
                <a:t> Session	</a:t>
              </a:r>
              <a:r>
                <a:rPr lang="fr-FR" sz="1100" b="1" dirty="0" smtClean="0"/>
                <a:t>	Session </a:t>
              </a:r>
              <a:r>
                <a:rPr lang="fr-FR" sz="1100" b="1" dirty="0"/>
                <a:t>ends </a:t>
              </a:r>
              <a:r>
                <a:rPr lang="fr-FR" sz="1100" b="1" dirty="0" err="1"/>
                <a:t>at</a:t>
              </a:r>
              <a:r>
                <a:rPr lang="fr-FR" sz="1100" b="1" dirty="0"/>
                <a:t> 12:30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34138" y="5583906"/>
              <a:ext cx="6734282" cy="212365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fr-FR" sz="1100" b="1" i="1" dirty="0"/>
                <a:t>Start 	</a:t>
              </a:r>
              <a:r>
                <a:rPr lang="fr-FR" sz="1100" b="1" i="1" dirty="0" err="1"/>
                <a:t>Title</a:t>
              </a:r>
              <a:r>
                <a:rPr lang="fr-FR" sz="1100" b="1" i="1" dirty="0"/>
                <a:t> 	</a:t>
              </a:r>
              <a:r>
                <a:rPr lang="fr-FR" sz="1100" b="1" i="1" dirty="0" smtClean="0"/>
                <a:t>								</a:t>
              </a:r>
              <a:r>
                <a:rPr lang="fr-FR" sz="1100" b="1" i="1" dirty="0" err="1" smtClean="0"/>
                <a:t>Author</a:t>
              </a:r>
              <a:r>
                <a:rPr lang="fr-FR" sz="1100" b="1" i="1" dirty="0"/>
                <a:t>(s) 	</a:t>
              </a:r>
              <a:r>
                <a:rPr lang="fr-FR" sz="1100" b="1" i="1" dirty="0" smtClean="0"/>
                <a:t> </a:t>
              </a:r>
              <a:r>
                <a:rPr lang="fr-FR" sz="1100" b="1" i="1" dirty="0"/>
                <a:t>		</a:t>
              </a:r>
              <a:r>
                <a:rPr lang="fr-FR" sz="1100" b="1" i="1" dirty="0" err="1" smtClean="0"/>
                <a:t>Length</a:t>
              </a:r>
              <a:r>
                <a:rPr lang="fr-FR" sz="1100" b="1" i="1" dirty="0" smtClean="0"/>
                <a:t> </a:t>
              </a:r>
            </a:p>
            <a:p>
              <a:r>
                <a:rPr lang="fr-FR" sz="1100" dirty="0" smtClean="0"/>
                <a:t>08:30 </a:t>
              </a:r>
              <a:r>
                <a:rPr lang="fr-FR" sz="1100" dirty="0"/>
                <a:t>	Instrument Science focus session: </a:t>
              </a:r>
              <a:r>
                <a:rPr lang="fr-FR" sz="1100" dirty="0" err="1"/>
                <a:t>Low</a:t>
              </a:r>
              <a:r>
                <a:rPr lang="fr-FR" sz="1100" dirty="0"/>
                <a:t> </a:t>
              </a:r>
              <a:r>
                <a:rPr lang="fr-FR" sz="1100" dirty="0" err="1"/>
                <a:t>frequency</a:t>
              </a:r>
              <a:r>
                <a:rPr lang="fr-FR" sz="1100" dirty="0"/>
                <a:t> </a:t>
              </a:r>
              <a:r>
                <a:rPr lang="fr-FR" sz="1100" dirty="0" err="1"/>
                <a:t>terrestrial</a:t>
              </a:r>
              <a:r>
                <a:rPr lang="fr-FR" sz="1100" dirty="0"/>
                <a:t> detectors</a:t>
              </a:r>
              <a:r>
                <a:rPr lang="fr-FR" sz="1100" dirty="0" smtClean="0"/>
                <a:t>	</a:t>
              </a:r>
              <a:r>
                <a:rPr lang="fr-FR" sz="1100" dirty="0"/>
                <a:t>Jan </a:t>
              </a:r>
              <a:r>
                <a:rPr lang="fr-FR" sz="1100" dirty="0" err="1"/>
                <a:t>Harms</a:t>
              </a:r>
              <a:r>
                <a:rPr lang="fr-FR" sz="1100" dirty="0" smtClean="0"/>
                <a:t>		</a:t>
              </a:r>
              <a:r>
                <a:rPr lang="fr-FR" sz="1100" dirty="0"/>
                <a:t>	</a:t>
              </a:r>
              <a:r>
                <a:rPr lang="fr-FR" sz="1100" dirty="0" smtClean="0"/>
                <a:t>00</a:t>
              </a:r>
              <a:r>
                <a:rPr lang="fr-FR" sz="1100" dirty="0"/>
                <a:t>:30 </a:t>
              </a:r>
            </a:p>
            <a:p>
              <a:r>
                <a:rPr lang="fr-FR" sz="1100" dirty="0" smtClean="0"/>
                <a:t>09:00</a:t>
              </a:r>
              <a:r>
                <a:rPr lang="fr-FR" sz="1100" dirty="0"/>
                <a:t>	</a:t>
              </a:r>
              <a:r>
                <a:rPr lang="fr-FR" sz="1100" dirty="0" err="1"/>
                <a:t>Statistical</a:t>
              </a:r>
              <a:r>
                <a:rPr lang="fr-FR" sz="1100" dirty="0"/>
                <a:t> </a:t>
              </a:r>
              <a:r>
                <a:rPr lang="fr-FR" sz="1100" dirty="0" err="1"/>
                <a:t>properties</a:t>
              </a:r>
              <a:r>
                <a:rPr lang="fr-FR" sz="1100" dirty="0"/>
                <a:t> of </a:t>
              </a:r>
              <a:r>
                <a:rPr lang="fr-FR" sz="1100" dirty="0" err="1" smtClean="0"/>
                <a:t>astrophysical</a:t>
              </a:r>
              <a:r>
                <a:rPr lang="fr-FR" sz="1100" dirty="0"/>
                <a:t> </a:t>
              </a:r>
              <a:r>
                <a:rPr lang="fr-FR" sz="1100" dirty="0" err="1" smtClean="0"/>
                <a:t>gravitational</a:t>
              </a:r>
              <a:r>
                <a:rPr lang="fr-FR" sz="1100" dirty="0" err="1"/>
                <a:t>-wave</a:t>
              </a:r>
              <a:r>
                <a:rPr lang="fr-FR" sz="1100" dirty="0"/>
                <a:t> backgrounds	</a:t>
              </a:r>
              <a:r>
                <a:rPr lang="fr-FR" sz="1100" dirty="0" smtClean="0"/>
                <a:t>Duncan </a:t>
              </a:r>
              <a:r>
                <a:rPr lang="fr-FR" sz="1100" dirty="0" err="1" smtClean="0"/>
                <a:t>Meacher</a:t>
              </a:r>
              <a:r>
                <a:rPr lang="fr-FR" sz="1100" dirty="0" smtClean="0"/>
                <a:t> 	</a:t>
              </a:r>
              <a:r>
                <a:rPr lang="fr-FR" sz="1100" dirty="0"/>
                <a:t>	</a:t>
              </a:r>
              <a:r>
                <a:rPr lang="fr-FR" sz="1100" dirty="0" smtClean="0"/>
                <a:t>00:15</a:t>
              </a:r>
            </a:p>
            <a:p>
              <a:r>
                <a:rPr lang="fr-FR" sz="1100" dirty="0" smtClean="0"/>
                <a:t>09:15 </a:t>
              </a:r>
              <a:r>
                <a:rPr lang="fr-FR" sz="1100" dirty="0"/>
                <a:t>	A</a:t>
              </a:r>
              <a:r>
                <a:rPr lang="fr-FR" sz="1100" dirty="0" smtClean="0"/>
                <a:t>ll</a:t>
              </a:r>
              <a:r>
                <a:rPr lang="fr-FR" sz="1100" dirty="0"/>
                <a:t>-</a:t>
              </a:r>
              <a:r>
                <a:rPr lang="fr-FR" sz="1100" dirty="0" err="1"/>
                <a:t>sky</a:t>
              </a:r>
              <a:r>
                <a:rPr lang="fr-FR" sz="1100" dirty="0"/>
                <a:t> </a:t>
              </a:r>
              <a:r>
                <a:rPr lang="fr-FR" sz="1100" dirty="0" err="1"/>
                <a:t>search</a:t>
              </a:r>
              <a:r>
                <a:rPr lang="fr-FR" sz="1100" dirty="0"/>
                <a:t> for long-</a:t>
              </a:r>
              <a:r>
                <a:rPr lang="fr-FR" sz="1100" dirty="0" err="1"/>
                <a:t>lived</a:t>
              </a:r>
              <a:r>
                <a:rPr lang="fr-FR" sz="1100" dirty="0"/>
                <a:t> </a:t>
              </a:r>
              <a:r>
                <a:rPr lang="fr-FR" sz="1100" dirty="0" err="1"/>
                <a:t>gravitational-wave</a:t>
              </a:r>
              <a:r>
                <a:rPr lang="fr-FR" sz="1100" dirty="0"/>
                <a:t> </a:t>
              </a:r>
              <a:r>
                <a:rPr lang="fr-FR" sz="1100" dirty="0" err="1"/>
                <a:t>transients</a:t>
              </a:r>
              <a:r>
                <a:rPr lang="fr-FR" sz="1100" dirty="0"/>
                <a:t>		</a:t>
              </a:r>
              <a:r>
                <a:rPr lang="fr-FR" sz="1100" dirty="0" smtClean="0"/>
                <a:t> 	Tanner </a:t>
              </a:r>
              <a:r>
                <a:rPr lang="fr-FR" sz="1100" dirty="0" err="1" smtClean="0"/>
                <a:t>Prestegard</a:t>
              </a:r>
              <a:r>
                <a:rPr lang="fr-FR" sz="1100" dirty="0" smtClean="0"/>
                <a:t>		00:15 09:30	</a:t>
              </a:r>
              <a:r>
                <a:rPr lang="fr-FR" sz="1100" dirty="0" err="1" smtClean="0"/>
                <a:t>Searching</a:t>
              </a:r>
              <a:r>
                <a:rPr lang="fr-FR" sz="1100" dirty="0" smtClean="0"/>
                <a:t> </a:t>
              </a:r>
              <a:r>
                <a:rPr lang="fr-FR" sz="1100" dirty="0"/>
                <a:t>for long-</a:t>
              </a:r>
              <a:r>
                <a:rPr lang="fr-FR" sz="1100" dirty="0" err="1"/>
                <a:t>lived</a:t>
              </a:r>
              <a:r>
                <a:rPr lang="fr-FR" sz="1100" dirty="0"/>
                <a:t> </a:t>
              </a:r>
              <a:r>
                <a:rPr lang="fr-FR" sz="1100" dirty="0" err="1"/>
                <a:t>transients</a:t>
              </a:r>
              <a:r>
                <a:rPr lang="fr-FR" sz="1100" dirty="0"/>
                <a:t> in the </a:t>
              </a:r>
              <a:r>
                <a:rPr lang="fr-FR" sz="1100" dirty="0" err="1"/>
                <a:t>advanced</a:t>
              </a:r>
              <a:r>
                <a:rPr lang="fr-FR" sz="1100" dirty="0"/>
                <a:t> detector </a:t>
              </a:r>
              <a:r>
                <a:rPr lang="fr-FR" sz="1100" dirty="0" err="1"/>
                <a:t>era</a:t>
              </a:r>
              <a:r>
                <a:rPr lang="fr-FR" sz="1100" dirty="0"/>
                <a:t>: </a:t>
              </a:r>
              <a:endParaRPr lang="fr-FR" sz="1100" dirty="0" smtClean="0"/>
            </a:p>
            <a:p>
              <a:r>
                <a:rPr lang="fr-FR" sz="1100" dirty="0"/>
                <a:t>	</a:t>
              </a:r>
              <a:r>
                <a:rPr lang="fr-FR" sz="1100" dirty="0" smtClean="0"/>
                <a:t>		</a:t>
              </a:r>
              <a:r>
                <a:rPr lang="fr-FR" sz="1100" dirty="0" err="1" smtClean="0"/>
                <a:t>seedless</a:t>
              </a:r>
              <a:r>
                <a:rPr lang="fr-FR" sz="1100" dirty="0" smtClean="0"/>
                <a:t> </a:t>
              </a:r>
              <a:r>
                <a:rPr lang="fr-FR" sz="1100" dirty="0" err="1"/>
                <a:t>clustering</a:t>
              </a:r>
              <a:r>
                <a:rPr lang="fr-FR" sz="1100" dirty="0"/>
                <a:t> and </a:t>
              </a:r>
              <a:r>
                <a:rPr lang="fr-FR" sz="1100" dirty="0" err="1"/>
                <a:t>GPUs</a:t>
              </a:r>
              <a:r>
                <a:rPr lang="fr-FR" sz="1100" dirty="0" smtClean="0"/>
                <a:t>			 	Eric </a:t>
              </a:r>
              <a:r>
                <a:rPr lang="fr-FR" sz="1100" dirty="0" err="1" smtClean="0"/>
                <a:t>Thrane</a:t>
              </a:r>
              <a:r>
                <a:rPr lang="fr-FR" sz="1100" dirty="0" smtClean="0"/>
                <a:t>			00:15</a:t>
              </a:r>
            </a:p>
            <a:p>
              <a:r>
                <a:rPr lang="fr-FR" sz="1100" dirty="0" smtClean="0"/>
                <a:t>10</a:t>
              </a:r>
              <a:r>
                <a:rPr lang="fr-FR" sz="1100" dirty="0"/>
                <a:t>:15 	</a:t>
              </a:r>
              <a:r>
                <a:rPr lang="fr-FR" sz="1100" dirty="0" smtClean="0"/>
                <a:t>	            </a:t>
              </a:r>
              <a:r>
                <a:rPr lang="fr-FR" sz="1100" b="1" i="1" dirty="0" smtClean="0"/>
                <a:t>Coffee </a:t>
              </a:r>
              <a:r>
                <a:rPr lang="fr-FR" sz="1100" b="1" i="1" dirty="0"/>
                <a:t>Break</a:t>
              </a:r>
              <a:r>
                <a:rPr lang="fr-FR" sz="1100" dirty="0"/>
                <a:t>		</a:t>
              </a:r>
              <a:r>
                <a:rPr lang="fr-FR" sz="1100" dirty="0" smtClean="0"/>
                <a:t>								00</a:t>
              </a:r>
              <a:r>
                <a:rPr lang="fr-FR" sz="1100" dirty="0"/>
                <a:t>:</a:t>
              </a:r>
              <a:r>
                <a:rPr lang="fr-FR" sz="1100" dirty="0" smtClean="0"/>
                <a:t>45</a:t>
              </a:r>
              <a:endParaRPr lang="fr-FR" sz="1100" dirty="0"/>
            </a:p>
            <a:p>
              <a:r>
                <a:rPr lang="fr-FR" sz="1100" dirty="0"/>
                <a:t>11:00 	</a:t>
              </a:r>
              <a:r>
                <a:rPr lang="fr-FR" sz="1100" dirty="0" err="1" smtClean="0"/>
                <a:t>Burst</a:t>
              </a:r>
              <a:r>
                <a:rPr lang="fr-FR" sz="1100" dirty="0" smtClean="0"/>
                <a:t> </a:t>
              </a:r>
              <a:r>
                <a:rPr lang="fr-FR" sz="1100" dirty="0"/>
                <a:t>focus </a:t>
              </a:r>
              <a:r>
                <a:rPr lang="fr-FR" sz="1100" dirty="0" smtClean="0"/>
                <a:t>session </a:t>
              </a:r>
              <a:r>
                <a:rPr lang="fr-FR" sz="1100" dirty="0"/>
                <a:t>		</a:t>
              </a:r>
              <a:r>
                <a:rPr lang="fr-FR" sz="1100" dirty="0" smtClean="0"/>
                <a:t>			</a:t>
              </a:r>
              <a:r>
                <a:rPr lang="fr-FR" sz="1100" dirty="0"/>
                <a:t>	</a:t>
              </a:r>
              <a:r>
                <a:rPr lang="fr-FR" sz="1100" dirty="0" smtClean="0"/>
                <a:t>					00:20 11:20	</a:t>
              </a:r>
              <a:r>
                <a:rPr lang="fr-FR" sz="1100" dirty="0" err="1"/>
                <a:t>Astrowatch</a:t>
              </a:r>
              <a:r>
                <a:rPr lang="fr-FR" sz="1100" dirty="0"/>
                <a:t>-GEO GRB</a:t>
              </a:r>
              <a:r>
                <a:rPr lang="fr-FR" sz="1100" dirty="0" smtClean="0"/>
                <a:t>											00:10</a:t>
              </a:r>
              <a:endParaRPr lang="fr-FR" sz="1100" dirty="0"/>
            </a:p>
            <a:p>
              <a:r>
                <a:rPr lang="fr-FR" sz="1100" dirty="0"/>
                <a:t>11:30 	CW group </a:t>
              </a:r>
              <a:r>
                <a:rPr lang="fr-FR" sz="1100" dirty="0" err="1" smtClean="0"/>
                <a:t>highlights</a:t>
              </a:r>
              <a:r>
                <a:rPr lang="fr-FR" sz="1100" dirty="0" smtClean="0"/>
                <a:t>							Andrzej </a:t>
              </a:r>
              <a:r>
                <a:rPr lang="fr-FR" sz="1100" dirty="0" err="1" smtClean="0"/>
                <a:t>Krolak</a:t>
              </a:r>
              <a:r>
                <a:rPr lang="fr-FR" sz="1100" dirty="0" smtClean="0"/>
                <a:t>			00:20 11:50	</a:t>
              </a:r>
              <a:r>
                <a:rPr lang="fr-FR" sz="1100" dirty="0"/>
                <a:t>VSR2/VSR4/S6 </a:t>
              </a:r>
              <a:r>
                <a:rPr lang="fr-FR" sz="1100" dirty="0" err="1"/>
                <a:t>narrowband</a:t>
              </a:r>
              <a:r>
                <a:rPr lang="fr-FR" sz="1100" dirty="0"/>
                <a:t> </a:t>
              </a:r>
              <a:r>
                <a:rPr lang="fr-FR" sz="1100" dirty="0" err="1"/>
                <a:t>search</a:t>
              </a:r>
              <a:r>
                <a:rPr lang="fr-FR" sz="1100" dirty="0"/>
                <a:t> for </a:t>
              </a:r>
              <a:r>
                <a:rPr lang="fr-FR" sz="1100" dirty="0" err="1"/>
                <a:t>Crab</a:t>
              </a:r>
              <a:r>
                <a:rPr lang="fr-FR" sz="1100" dirty="0"/>
                <a:t> &amp; Vela</a:t>
              </a:r>
              <a:r>
                <a:rPr lang="fr-FR" sz="1100" dirty="0" smtClean="0"/>
                <a:t>	</a:t>
              </a:r>
              <a:r>
                <a:rPr lang="fr-FR" sz="1100" dirty="0"/>
                <a:t>		</a:t>
              </a:r>
              <a:r>
                <a:rPr lang="fr-FR" sz="1100" dirty="0" smtClean="0"/>
                <a:t>Cristiano </a:t>
              </a:r>
              <a:r>
                <a:rPr lang="fr-FR" sz="1100" dirty="0" err="1" smtClean="0"/>
                <a:t>Palomba</a:t>
              </a:r>
              <a:r>
                <a:rPr lang="fr-FR" sz="1100" dirty="0" smtClean="0"/>
                <a:t>		00:20 12:10	</a:t>
              </a:r>
              <a:r>
                <a:rPr lang="fr-FR" sz="1100" dirty="0" err="1"/>
                <a:t>Sco</a:t>
              </a:r>
              <a:r>
                <a:rPr lang="fr-FR" sz="1100" dirty="0"/>
                <a:t> X-1 </a:t>
              </a:r>
              <a:r>
                <a:rPr lang="fr-FR" sz="1100" dirty="0" err="1"/>
                <a:t>mock</a:t>
              </a:r>
              <a:r>
                <a:rPr lang="fr-FR" sz="1100" dirty="0"/>
                <a:t> data challenge - </a:t>
              </a:r>
              <a:r>
                <a:rPr lang="fr-FR" sz="1100" dirty="0" err="1"/>
                <a:t>preliminary</a:t>
              </a:r>
              <a:r>
                <a:rPr lang="fr-FR" sz="1100" dirty="0"/>
                <a:t> </a:t>
              </a:r>
              <a:r>
                <a:rPr lang="fr-FR" sz="1100" dirty="0" err="1"/>
                <a:t>results</a:t>
              </a:r>
              <a:r>
                <a:rPr lang="fr-FR" sz="1100" dirty="0"/>
                <a:t>	</a:t>
              </a:r>
              <a:r>
                <a:rPr lang="fr-FR" sz="1100" dirty="0" smtClean="0"/>
                <a:t>		  	</a:t>
              </a:r>
              <a:r>
                <a:rPr lang="fr-FR" sz="1100" dirty="0" err="1" smtClean="0"/>
                <a:t>Evan</a:t>
              </a:r>
              <a:r>
                <a:rPr lang="fr-FR" sz="1100" dirty="0" smtClean="0"/>
                <a:t> </a:t>
              </a:r>
              <a:r>
                <a:rPr lang="fr-FR" sz="1100" dirty="0" err="1" smtClean="0"/>
                <a:t>Goetz</a:t>
              </a:r>
              <a:r>
                <a:rPr lang="fr-FR" sz="1100" dirty="0" smtClean="0"/>
                <a:t>/Chris Messenger	00:20</a:t>
              </a:r>
              <a:endParaRPr lang="fr-FR" sz="1100" dirty="0"/>
            </a:p>
          </p:txBody>
        </p:sp>
      </p:grpSp>
      <p:grpSp>
        <p:nvGrpSpPr>
          <p:cNvPr id="7" name="Grouper 6"/>
          <p:cNvGrpSpPr/>
          <p:nvPr/>
        </p:nvGrpSpPr>
        <p:grpSpPr>
          <a:xfrm>
            <a:off x="450632" y="3154817"/>
            <a:ext cx="6569195" cy="1041143"/>
            <a:chOff x="515441" y="3605666"/>
            <a:chExt cx="6059444" cy="1041143"/>
          </a:xfrm>
        </p:grpSpPr>
        <p:sp>
          <p:nvSpPr>
            <p:cNvPr id="8" name="Rectangle 7"/>
            <p:cNvSpPr/>
            <p:nvPr/>
          </p:nvSpPr>
          <p:spPr>
            <a:xfrm>
              <a:off x="515441" y="3605666"/>
              <a:ext cx="605944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100" b="1" dirty="0"/>
                <a:t>20 Mar 2014, 08:45	Day 4 -- Thursday March 20: </a:t>
              </a:r>
              <a:r>
                <a:rPr lang="fr-FR" sz="1100" b="1" dirty="0" smtClean="0"/>
                <a:t>Posters </a:t>
              </a:r>
              <a:r>
                <a:rPr lang="fr-FR" sz="1100" b="1" dirty="0"/>
                <a:t>Session	</a:t>
              </a:r>
              <a:r>
                <a:rPr lang="fr-FR" sz="1100" b="1" dirty="0" smtClean="0"/>
                <a:t>           Session </a:t>
              </a:r>
              <a:r>
                <a:rPr lang="fr-FR" sz="1100" b="1" dirty="0"/>
                <a:t>ends </a:t>
              </a:r>
              <a:r>
                <a:rPr lang="fr-FR" sz="1100" b="1" dirty="0" err="1"/>
                <a:t>at</a:t>
              </a:r>
              <a:r>
                <a:rPr lang="fr-FR" sz="1100" b="1" dirty="0"/>
                <a:t> </a:t>
              </a:r>
              <a:r>
                <a:rPr lang="fr-FR" sz="1100" b="1" dirty="0" smtClean="0"/>
                <a:t>17:15</a:t>
              </a:r>
              <a:endParaRPr lang="fr-FR" sz="11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18675" y="3877368"/>
              <a:ext cx="6000180" cy="76944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fr-FR" sz="1100" b="1" i="1" dirty="0"/>
                <a:t>Start 	</a:t>
              </a:r>
              <a:r>
                <a:rPr lang="fr-FR" sz="1100" b="1" i="1" dirty="0" err="1"/>
                <a:t>Title</a:t>
              </a:r>
              <a:r>
                <a:rPr lang="fr-FR" sz="1100" b="1" i="1" dirty="0"/>
                <a:t> 	</a:t>
              </a:r>
              <a:r>
                <a:rPr lang="fr-FR" sz="1100" b="1" i="1" dirty="0" smtClean="0"/>
                <a:t>					</a:t>
              </a:r>
              <a:r>
                <a:rPr lang="fr-FR" sz="1100" b="1" i="1" dirty="0" err="1" smtClean="0"/>
                <a:t>Author</a:t>
              </a:r>
              <a:r>
                <a:rPr lang="fr-FR" sz="1100" b="1" i="1" dirty="0"/>
                <a:t>(s) 	</a:t>
              </a:r>
              <a:r>
                <a:rPr lang="fr-FR" sz="1100" b="1" i="1" dirty="0" smtClean="0"/>
                <a:t> </a:t>
              </a:r>
              <a:r>
                <a:rPr lang="fr-FR" sz="1100" b="1" i="1" dirty="0"/>
                <a:t>	</a:t>
              </a:r>
              <a:r>
                <a:rPr lang="fr-FR" sz="1100" b="1" i="1" dirty="0" smtClean="0"/>
                <a:t> </a:t>
              </a:r>
              <a:r>
                <a:rPr lang="fr-FR" sz="1100" b="1" i="1" dirty="0"/>
                <a:t>	</a:t>
              </a:r>
              <a:r>
                <a:rPr lang="fr-FR" sz="1100" b="1" i="1" dirty="0" err="1"/>
                <a:t>Length</a:t>
              </a:r>
              <a:r>
                <a:rPr lang="fr-FR" sz="1100" b="1" i="1" dirty="0"/>
                <a:t> </a:t>
              </a:r>
              <a:r>
                <a:rPr lang="fr-FR" sz="1100" b="1" i="1" dirty="0" smtClean="0"/>
                <a:t> </a:t>
              </a:r>
              <a:endParaRPr lang="fr-FR" sz="1100" b="1" i="1" dirty="0"/>
            </a:p>
            <a:p>
              <a:r>
                <a:rPr lang="fr-FR" sz="1100" dirty="0"/>
                <a:t>14:00 	</a:t>
              </a:r>
              <a:r>
                <a:rPr lang="fr-FR" sz="1100" dirty="0" err="1"/>
                <a:t>Parallel</a:t>
              </a:r>
              <a:r>
                <a:rPr lang="fr-FR" sz="1100" dirty="0"/>
                <a:t>/Poster Session </a:t>
              </a:r>
              <a:r>
                <a:rPr lang="fr-FR" sz="1100" dirty="0" err="1"/>
                <a:t>Highlights</a:t>
              </a:r>
              <a:r>
                <a:rPr lang="fr-FR" sz="1100" dirty="0"/>
                <a:t> (1min </a:t>
              </a:r>
              <a:r>
                <a:rPr lang="fr-FR" sz="1100" dirty="0" err="1"/>
                <a:t>advertisements</a:t>
              </a:r>
              <a:r>
                <a:rPr lang="fr-FR" sz="1100" dirty="0"/>
                <a:t>) 		</a:t>
              </a:r>
              <a:r>
                <a:rPr lang="fr-FR" sz="1100" dirty="0" smtClean="0"/>
                <a:t> 		01</a:t>
              </a:r>
              <a:r>
                <a:rPr lang="fr-FR" sz="1100" dirty="0"/>
                <a:t>:15 	</a:t>
              </a:r>
              <a:r>
                <a:rPr lang="fr-FR" sz="1100" dirty="0" smtClean="0"/>
                <a:t> </a:t>
              </a:r>
              <a:endParaRPr lang="fr-FR" sz="1100" dirty="0"/>
            </a:p>
            <a:p>
              <a:r>
                <a:rPr lang="fr-FR" sz="1100" dirty="0"/>
                <a:t>15:15 	Break and Poster Session </a:t>
              </a:r>
              <a:r>
                <a:rPr lang="fr-FR" sz="1100" dirty="0" err="1"/>
                <a:t>Viewing</a:t>
              </a:r>
              <a:r>
                <a:rPr lang="fr-FR" sz="1100" dirty="0"/>
                <a:t> 		</a:t>
              </a:r>
              <a:r>
                <a:rPr lang="fr-FR" sz="1100" dirty="0" smtClean="0"/>
                <a:t> 				00</a:t>
              </a:r>
              <a:r>
                <a:rPr lang="fr-FR" sz="1100" dirty="0"/>
                <a:t>:45 	</a:t>
              </a:r>
              <a:r>
                <a:rPr lang="fr-FR" sz="1100" dirty="0" smtClean="0"/>
                <a:t> </a:t>
              </a:r>
              <a:endParaRPr lang="fr-FR" sz="1100" dirty="0"/>
            </a:p>
            <a:p>
              <a:r>
                <a:rPr lang="fr-FR" sz="1100" dirty="0"/>
                <a:t>16:00 	Poster Session </a:t>
              </a:r>
              <a:r>
                <a:rPr lang="fr-FR" sz="1100" dirty="0" err="1"/>
                <a:t>Viewing</a:t>
              </a:r>
              <a:r>
                <a:rPr lang="fr-FR" sz="1100" dirty="0"/>
                <a:t> continues 		</a:t>
              </a:r>
              <a:r>
                <a:rPr lang="fr-FR" sz="1100" dirty="0" smtClean="0"/>
                <a:t> 				01</a:t>
              </a:r>
              <a:r>
                <a:rPr lang="fr-FR" sz="1100" dirty="0"/>
                <a:t>:15 	</a:t>
              </a:r>
              <a:r>
                <a:rPr lang="fr-FR" sz="1100" dirty="0" smtClean="0"/>
                <a:t> </a:t>
              </a:r>
              <a:endParaRPr lang="fr-FR" sz="1100" dirty="0"/>
            </a:p>
          </p:txBody>
        </p:sp>
      </p:grpSp>
      <p:grpSp>
        <p:nvGrpSpPr>
          <p:cNvPr id="10" name="Grouper 9"/>
          <p:cNvGrpSpPr/>
          <p:nvPr/>
        </p:nvGrpSpPr>
        <p:grpSpPr>
          <a:xfrm>
            <a:off x="487804" y="497436"/>
            <a:ext cx="6532023" cy="2383785"/>
            <a:chOff x="706464" y="822087"/>
            <a:chExt cx="6076374" cy="2383785"/>
          </a:xfrm>
        </p:grpSpPr>
        <p:sp>
          <p:nvSpPr>
            <p:cNvPr id="11" name="Rectangle 10"/>
            <p:cNvSpPr/>
            <p:nvPr/>
          </p:nvSpPr>
          <p:spPr>
            <a:xfrm>
              <a:off x="706465" y="822087"/>
              <a:ext cx="607637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fr-FR"/>
              </a:defPPr>
              <a:lvl1pPr marL="0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717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433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150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2866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8583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4300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0016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5733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 b="1" dirty="0"/>
                <a:t>20 Mar 2014, 08:45	Day 4 -- Thursday March 20: </a:t>
              </a:r>
              <a:r>
                <a:rPr lang="fr-FR" sz="1100" b="1" dirty="0" err="1"/>
                <a:t>Plenary</a:t>
              </a:r>
              <a:r>
                <a:rPr lang="fr-FR" sz="1100" b="1" dirty="0"/>
                <a:t> Session	</a:t>
              </a:r>
              <a:r>
                <a:rPr lang="fr-FR" sz="1100" b="1" dirty="0" smtClean="0"/>
                <a:t>              Session </a:t>
              </a:r>
              <a:r>
                <a:rPr lang="fr-FR" sz="1100" b="1" dirty="0"/>
                <a:t>ends </a:t>
              </a:r>
              <a:r>
                <a:rPr lang="fr-FR" sz="1100" b="1" dirty="0" err="1"/>
                <a:t>at</a:t>
              </a:r>
              <a:r>
                <a:rPr lang="fr-FR" sz="1100" b="1" dirty="0"/>
                <a:t> 12:30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6464" y="1082214"/>
              <a:ext cx="6059444" cy="212365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>
              <a:defPPr>
                <a:defRPr lang="fr-FR"/>
              </a:defPPr>
              <a:lvl1pPr marL="0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717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433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150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2866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8583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4300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0016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5733" algn="l" defTabSz="475717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 b="1" i="1" dirty="0"/>
                <a:t>Start 	</a:t>
              </a:r>
              <a:r>
                <a:rPr lang="fr-FR" sz="1100" b="1" i="1" dirty="0" err="1"/>
                <a:t>Title</a:t>
              </a:r>
              <a:r>
                <a:rPr lang="fr-FR" sz="1100" b="1" i="1" dirty="0"/>
                <a:t> 	</a:t>
              </a:r>
              <a:r>
                <a:rPr lang="fr-FR" sz="1100" b="1" i="1" dirty="0" smtClean="0"/>
                <a:t>					</a:t>
              </a:r>
              <a:r>
                <a:rPr lang="fr-FR" sz="1100" b="1" i="1" dirty="0" err="1" smtClean="0"/>
                <a:t>Author</a:t>
              </a:r>
              <a:r>
                <a:rPr lang="fr-FR" sz="1100" b="1" i="1" dirty="0"/>
                <a:t>(s) 	</a:t>
              </a:r>
              <a:r>
                <a:rPr lang="fr-FR" sz="1100" b="1" i="1" dirty="0" smtClean="0"/>
                <a:t> 		</a:t>
              </a:r>
              <a:r>
                <a:rPr lang="fr-FR" sz="1100" b="1" i="1" dirty="0" err="1" smtClean="0"/>
                <a:t>Length</a:t>
              </a:r>
              <a:r>
                <a:rPr lang="fr-FR" sz="1100" b="1" i="1" dirty="0" smtClean="0"/>
                <a:t> </a:t>
              </a:r>
              <a:r>
                <a:rPr lang="fr-FR" sz="1100" b="1" i="1" dirty="0"/>
                <a:t>	</a:t>
              </a:r>
              <a:endParaRPr lang="fr-FR" sz="1100" b="1" i="1" dirty="0" smtClean="0"/>
            </a:p>
            <a:p>
              <a:r>
                <a:rPr lang="fr-FR" sz="1100" dirty="0" smtClean="0"/>
                <a:t>08:30 </a:t>
              </a:r>
              <a:r>
                <a:rPr lang="fr-FR" sz="1100" dirty="0"/>
                <a:t>	Report </a:t>
              </a:r>
              <a:r>
                <a:rPr lang="fr-FR" sz="1100" dirty="0" err="1"/>
                <a:t>from</a:t>
              </a:r>
              <a:r>
                <a:rPr lang="fr-FR" sz="1100" dirty="0"/>
                <a:t> </a:t>
              </a:r>
              <a:r>
                <a:rPr lang="fr-FR" sz="1100" dirty="0" err="1" smtClean="0"/>
                <a:t>Commissioning</a:t>
              </a:r>
              <a:r>
                <a:rPr lang="fr-FR" sz="1100" dirty="0" smtClean="0"/>
                <a:t>			</a:t>
              </a:r>
              <a:r>
                <a:rPr lang="fr-FR" sz="1100" dirty="0" err="1" smtClean="0"/>
                <a:t>Anamaria</a:t>
              </a:r>
              <a:r>
                <a:rPr lang="fr-FR" sz="1100" dirty="0" smtClean="0"/>
                <a:t> </a:t>
              </a:r>
              <a:r>
                <a:rPr lang="fr-FR" sz="1100" dirty="0" err="1" smtClean="0"/>
                <a:t>Effier</a:t>
              </a:r>
              <a:r>
                <a:rPr lang="fr-FR" sz="1100" dirty="0"/>
                <a:t>	</a:t>
              </a:r>
              <a:r>
                <a:rPr lang="fr-FR" sz="1100" dirty="0" smtClean="0"/>
                <a:t>		00:40</a:t>
              </a:r>
              <a:endParaRPr lang="fr-FR" sz="1100" dirty="0"/>
            </a:p>
            <a:p>
              <a:r>
                <a:rPr lang="fr-FR" sz="1100" dirty="0"/>
                <a:t>09:</a:t>
              </a:r>
              <a:r>
                <a:rPr lang="fr-FR" sz="1100" dirty="0" smtClean="0"/>
                <a:t>10 </a:t>
              </a:r>
              <a:r>
                <a:rPr lang="fr-FR" sz="1100" dirty="0"/>
                <a:t>	</a:t>
              </a:r>
              <a:r>
                <a:rPr lang="fr-FR" sz="1100" dirty="0" err="1" smtClean="0"/>
                <a:t>Virgo</a:t>
              </a:r>
              <a:r>
                <a:rPr lang="fr-FR" sz="1100" dirty="0" smtClean="0"/>
                <a:t> </a:t>
              </a:r>
              <a:r>
                <a:rPr lang="fr-FR" sz="1100" dirty="0" err="1" smtClean="0"/>
                <a:t>DetChar</a:t>
              </a:r>
              <a:r>
                <a:rPr lang="fr-FR" sz="1100" dirty="0" smtClean="0"/>
                <a:t> report </a:t>
              </a:r>
              <a:r>
                <a:rPr lang="fr-FR" sz="1100" dirty="0"/>
                <a:t>		</a:t>
              </a:r>
              <a:r>
                <a:rPr lang="fr-FR" sz="1100" dirty="0" smtClean="0"/>
                <a:t>		Florent Robinet		</a:t>
              </a:r>
              <a:r>
                <a:rPr lang="fr-FR" sz="1100" dirty="0"/>
                <a:t>	</a:t>
              </a:r>
              <a:r>
                <a:rPr lang="fr-FR" sz="1100" dirty="0" smtClean="0"/>
                <a:t>00:25 </a:t>
              </a:r>
              <a:r>
                <a:rPr lang="fr-FR" sz="1100" dirty="0"/>
                <a:t>	</a:t>
              </a:r>
              <a:r>
                <a:rPr lang="fr-FR" sz="1100" dirty="0" smtClean="0"/>
                <a:t> </a:t>
              </a:r>
              <a:endParaRPr lang="fr-FR" sz="1100" dirty="0"/>
            </a:p>
            <a:p>
              <a:r>
                <a:rPr lang="fr-FR" sz="1100" dirty="0"/>
                <a:t>09</a:t>
              </a:r>
              <a:r>
                <a:rPr lang="fr-FR" sz="1100" dirty="0" smtClean="0"/>
                <a:t>:35 </a:t>
              </a:r>
              <a:r>
                <a:rPr lang="fr-FR" sz="1100" dirty="0"/>
                <a:t>	</a:t>
              </a:r>
              <a:r>
                <a:rPr lang="fr-FR" sz="1100" dirty="0" smtClean="0"/>
                <a:t>LIGO </a:t>
              </a:r>
              <a:r>
                <a:rPr lang="fr-FR" sz="1100" dirty="0" err="1" smtClean="0"/>
                <a:t>DetChar</a:t>
              </a:r>
              <a:r>
                <a:rPr lang="fr-FR" sz="1100" dirty="0" smtClean="0"/>
                <a:t> report</a:t>
              </a:r>
              <a:r>
                <a:rPr lang="fr-FR" sz="1100" dirty="0"/>
                <a:t>		</a:t>
              </a:r>
              <a:r>
                <a:rPr lang="fr-FR" sz="1100" dirty="0" smtClean="0"/>
                <a:t>				</a:t>
              </a:r>
              <a:r>
                <a:rPr lang="fr-FR" sz="1100" dirty="0"/>
                <a:t>	</a:t>
              </a:r>
              <a:r>
                <a:rPr lang="fr-FR" sz="1100" dirty="0" smtClean="0"/>
                <a:t>	00:25</a:t>
              </a:r>
            </a:p>
            <a:p>
              <a:r>
                <a:rPr lang="fr-FR" sz="1100" dirty="0" smtClean="0"/>
                <a:t>10:00	S6 </a:t>
              </a:r>
              <a:r>
                <a:rPr lang="fr-FR" sz="1100" dirty="0" err="1" smtClean="0"/>
                <a:t>directed</a:t>
              </a:r>
              <a:r>
                <a:rPr lang="fr-FR" sz="1100" dirty="0" smtClean="0"/>
                <a:t> </a:t>
              </a:r>
              <a:r>
                <a:rPr lang="fr-FR" sz="1100" dirty="0" err="1" smtClean="0"/>
                <a:t>search</a:t>
              </a:r>
              <a:r>
                <a:rPr lang="fr-FR" sz="1100" dirty="0" smtClean="0"/>
                <a:t> for </a:t>
              </a:r>
              <a:r>
                <a:rPr lang="fr-FR" sz="1100" dirty="0" err="1" smtClean="0"/>
                <a:t>supernovae</a:t>
              </a:r>
              <a:r>
                <a:rPr lang="fr-FR" sz="1100" dirty="0" smtClean="0"/>
                <a:t> </a:t>
              </a:r>
              <a:r>
                <a:rPr lang="fr-FR" sz="1100" dirty="0" err="1" smtClean="0"/>
                <a:t>remnants</a:t>
              </a:r>
              <a:r>
                <a:rPr lang="fr-FR" sz="1100" dirty="0" smtClean="0"/>
                <a:t>	Benjamin Owen			00:15	</a:t>
              </a:r>
              <a:endParaRPr lang="fr-FR" sz="1100" dirty="0"/>
            </a:p>
            <a:p>
              <a:r>
                <a:rPr lang="fr-FR" sz="1100" dirty="0" smtClean="0"/>
                <a:t>10</a:t>
              </a:r>
              <a:r>
                <a:rPr lang="fr-FR" sz="1100" dirty="0"/>
                <a:t>:15 	</a:t>
              </a:r>
              <a:r>
                <a:rPr lang="fr-FR" sz="1100" dirty="0" smtClean="0"/>
                <a:t>	   </a:t>
              </a:r>
              <a:r>
                <a:rPr lang="fr-FR" sz="1100" b="1" i="1" dirty="0" smtClean="0"/>
                <a:t>Coffee </a:t>
              </a:r>
              <a:r>
                <a:rPr lang="fr-FR" sz="1100" b="1" i="1" dirty="0"/>
                <a:t>Break</a:t>
              </a:r>
              <a:r>
                <a:rPr lang="fr-FR" sz="1100" dirty="0"/>
                <a:t>		</a:t>
              </a:r>
              <a:r>
                <a:rPr lang="fr-FR" sz="1100" dirty="0" smtClean="0"/>
                <a:t> 						00</a:t>
              </a:r>
              <a:r>
                <a:rPr lang="fr-FR" sz="1100" dirty="0"/>
                <a:t>:45 	</a:t>
              </a:r>
              <a:r>
                <a:rPr lang="fr-FR" sz="1100" dirty="0" smtClean="0"/>
                <a:t> </a:t>
              </a:r>
              <a:endParaRPr lang="fr-FR" sz="1100" dirty="0"/>
            </a:p>
            <a:p>
              <a:r>
                <a:rPr lang="fr-FR" sz="1100" dirty="0"/>
                <a:t>11:00 	</a:t>
              </a:r>
              <a:r>
                <a:rPr lang="fr-FR" sz="1100" dirty="0" err="1" smtClean="0"/>
                <a:t>Searches</a:t>
              </a:r>
              <a:r>
                <a:rPr lang="fr-FR" sz="1100" dirty="0" smtClean="0"/>
                <a:t> in </a:t>
              </a:r>
              <a:r>
                <a:rPr lang="fr-FR" sz="1100" dirty="0"/>
                <a:t>the </a:t>
              </a:r>
              <a:r>
                <a:rPr lang="fr-FR" sz="1100" dirty="0" smtClean="0"/>
                <a:t>AD </a:t>
              </a:r>
              <a:r>
                <a:rPr lang="fr-FR" sz="1100" dirty="0" err="1" smtClean="0"/>
                <a:t>Era</a:t>
              </a:r>
              <a:r>
                <a:rPr lang="fr-FR" sz="1100" dirty="0" smtClean="0"/>
                <a:t>: </a:t>
              </a:r>
              <a:r>
                <a:rPr lang="fr-FR" sz="1100" dirty="0" err="1" smtClean="0"/>
                <a:t>Burst</a:t>
              </a:r>
              <a:r>
                <a:rPr lang="fr-FR" sz="1100" dirty="0" smtClean="0"/>
                <a:t> All-</a:t>
              </a:r>
              <a:r>
                <a:rPr lang="fr-FR" sz="1100" dirty="0" err="1" smtClean="0"/>
                <a:t>Sky</a:t>
              </a:r>
              <a:r>
                <a:rPr lang="fr-FR" sz="1100" dirty="0" smtClean="0"/>
                <a:t> </a:t>
              </a:r>
              <a:r>
                <a:rPr lang="fr-FR" sz="1100" dirty="0"/>
                <a:t>		</a:t>
              </a:r>
              <a:r>
                <a:rPr lang="fr-FR" sz="1100" dirty="0" smtClean="0"/>
                <a:t>				00</a:t>
              </a:r>
              <a:r>
                <a:rPr lang="fr-FR" sz="1100" dirty="0"/>
                <a:t>:20 	</a:t>
              </a:r>
              <a:r>
                <a:rPr lang="fr-FR" sz="1100" dirty="0" smtClean="0"/>
                <a:t> </a:t>
              </a:r>
              <a:endParaRPr lang="fr-FR" sz="1100" dirty="0"/>
            </a:p>
            <a:p>
              <a:r>
                <a:rPr lang="fr-FR" sz="1100" dirty="0"/>
                <a:t>11:20 	</a:t>
              </a:r>
              <a:r>
                <a:rPr lang="fr-FR" sz="1100" dirty="0" err="1"/>
                <a:t>Searches</a:t>
              </a:r>
              <a:r>
                <a:rPr lang="fr-FR" sz="1100" dirty="0"/>
                <a:t> in the AD </a:t>
              </a:r>
              <a:r>
                <a:rPr lang="fr-FR" sz="1100" dirty="0" err="1" smtClean="0"/>
                <a:t>Era</a:t>
              </a:r>
              <a:r>
                <a:rPr lang="fr-FR" sz="1100" dirty="0" smtClean="0"/>
                <a:t>: </a:t>
              </a:r>
              <a:r>
                <a:rPr lang="fr-FR" sz="1100" dirty="0" err="1" smtClean="0"/>
                <a:t>Binary</a:t>
              </a:r>
              <a:r>
                <a:rPr lang="fr-FR" sz="1100" dirty="0" smtClean="0"/>
                <a:t> Neutron Stars</a:t>
              </a:r>
              <a:r>
                <a:rPr lang="fr-FR" sz="1100" dirty="0"/>
                <a:t>			</a:t>
              </a:r>
              <a:r>
                <a:rPr lang="fr-FR" sz="1100" dirty="0" smtClean="0"/>
                <a:t>		00</a:t>
              </a:r>
              <a:r>
                <a:rPr lang="fr-FR" sz="1100" dirty="0"/>
                <a:t>:25 	</a:t>
              </a:r>
              <a:r>
                <a:rPr lang="fr-FR" sz="1100" dirty="0" smtClean="0"/>
                <a:t> </a:t>
              </a:r>
              <a:endParaRPr lang="fr-FR" sz="1100" dirty="0"/>
            </a:p>
            <a:p>
              <a:r>
                <a:rPr lang="fr-FR" sz="1100" dirty="0"/>
                <a:t>11:45 	</a:t>
              </a:r>
              <a:r>
                <a:rPr lang="fr-FR" sz="1100" dirty="0" err="1"/>
                <a:t>Searches</a:t>
              </a:r>
              <a:r>
                <a:rPr lang="fr-FR" sz="1100" dirty="0"/>
                <a:t> in the AD </a:t>
              </a:r>
              <a:r>
                <a:rPr lang="fr-FR" sz="1100" dirty="0" err="1"/>
                <a:t>Era</a:t>
              </a:r>
              <a:r>
                <a:rPr lang="fr-FR" sz="1100" dirty="0"/>
                <a:t>: </a:t>
              </a:r>
              <a:r>
                <a:rPr lang="fr-FR" sz="1100" dirty="0" smtClean="0"/>
                <a:t>CW All-</a:t>
              </a:r>
              <a:r>
                <a:rPr lang="fr-FR" sz="1100" dirty="0" err="1" smtClean="0"/>
                <a:t>sky</a:t>
              </a:r>
              <a:r>
                <a:rPr lang="fr-FR" sz="1100" dirty="0" smtClean="0"/>
                <a:t> </a:t>
              </a:r>
              <a:r>
                <a:rPr lang="fr-FR" sz="1100" dirty="0" err="1" smtClean="0"/>
                <a:t>isolated</a:t>
              </a:r>
              <a:r>
                <a:rPr lang="fr-FR" sz="1100" dirty="0" smtClean="0"/>
                <a:t> </a:t>
              </a:r>
            </a:p>
            <a:p>
              <a:r>
                <a:rPr lang="fr-FR" sz="1100" dirty="0"/>
                <a:t>	</a:t>
              </a:r>
              <a:r>
                <a:rPr lang="fr-FR" sz="1100" dirty="0" smtClean="0"/>
                <a:t>	neutron stars</a:t>
              </a:r>
              <a:r>
                <a:rPr lang="fr-FR" sz="1100" dirty="0"/>
                <a:t>				</a:t>
              </a:r>
              <a:r>
                <a:rPr lang="fr-FR" sz="1100" dirty="0" smtClean="0"/>
                <a:t>Keith </a:t>
              </a:r>
              <a:r>
                <a:rPr lang="fr-FR" sz="1100" dirty="0" err="1" smtClean="0"/>
                <a:t>Riles</a:t>
              </a:r>
              <a:r>
                <a:rPr lang="fr-FR" sz="1100" dirty="0" smtClean="0"/>
                <a:t>			00:15 </a:t>
              </a:r>
              <a:r>
                <a:rPr lang="fr-FR" sz="1100" dirty="0"/>
                <a:t>	</a:t>
              </a:r>
              <a:endParaRPr lang="fr-FR" sz="1100" dirty="0" smtClean="0"/>
            </a:p>
            <a:p>
              <a:r>
                <a:rPr lang="fr-FR" sz="1100" dirty="0" smtClean="0"/>
                <a:t>12:00 </a:t>
              </a:r>
              <a:r>
                <a:rPr lang="fr-FR" sz="1100" dirty="0"/>
                <a:t>	</a:t>
              </a:r>
              <a:r>
                <a:rPr lang="fr-FR" sz="1100" dirty="0" err="1"/>
                <a:t>Searches</a:t>
              </a:r>
              <a:r>
                <a:rPr lang="fr-FR" sz="1100" dirty="0"/>
                <a:t> in the AD </a:t>
              </a:r>
              <a:r>
                <a:rPr lang="fr-FR" sz="1100" dirty="0" err="1"/>
                <a:t>Era</a:t>
              </a:r>
              <a:r>
                <a:rPr lang="fr-FR" sz="1100" dirty="0"/>
                <a:t>: </a:t>
              </a:r>
              <a:r>
                <a:rPr lang="fr-FR" sz="1100" dirty="0" smtClean="0"/>
                <a:t>CW </a:t>
              </a:r>
              <a:r>
                <a:rPr lang="fr-FR" sz="1100" dirty="0" err="1" smtClean="0"/>
                <a:t>Targeted</a:t>
              </a:r>
              <a:r>
                <a:rPr lang="fr-FR" sz="1100" dirty="0" smtClean="0"/>
                <a:t>		</a:t>
              </a:r>
              <a:r>
                <a:rPr lang="fr-FR" sz="1100" dirty="0" err="1" smtClean="0"/>
                <a:t>Graha</a:t>
              </a:r>
              <a:r>
                <a:rPr lang="fr-FR" sz="1100" dirty="0" smtClean="0"/>
                <a:t> </a:t>
              </a:r>
              <a:r>
                <a:rPr lang="fr-FR" sz="1100" dirty="0" err="1" smtClean="0"/>
                <a:t>Woan</a:t>
              </a:r>
              <a:r>
                <a:rPr lang="fr-FR" sz="1100" dirty="0"/>
                <a:t>			00</a:t>
              </a:r>
              <a:r>
                <a:rPr lang="fr-FR" sz="1100" dirty="0" smtClean="0"/>
                <a:t>:10</a:t>
              </a:r>
            </a:p>
            <a:p>
              <a:r>
                <a:rPr lang="fr-FR" sz="1100" dirty="0" smtClean="0"/>
                <a:t>12:10	</a:t>
              </a:r>
              <a:r>
                <a:rPr lang="fr-FR" sz="1100" dirty="0" err="1"/>
                <a:t>Searches</a:t>
              </a:r>
              <a:r>
                <a:rPr lang="fr-FR" sz="1100" dirty="0"/>
                <a:t> in the AD </a:t>
              </a:r>
              <a:r>
                <a:rPr lang="fr-FR" sz="1100" dirty="0" err="1"/>
                <a:t>Era</a:t>
              </a:r>
              <a:r>
                <a:rPr lang="fr-FR" sz="1100" dirty="0"/>
                <a:t>: </a:t>
              </a:r>
              <a:r>
                <a:rPr lang="fr-FR" sz="1100" dirty="0" err="1" smtClean="0"/>
                <a:t>Isotropic</a:t>
              </a:r>
              <a:r>
                <a:rPr lang="fr-FR" sz="1100" dirty="0" smtClean="0"/>
                <a:t> </a:t>
              </a:r>
              <a:r>
                <a:rPr lang="fr-FR" sz="1100" dirty="0" err="1" smtClean="0"/>
                <a:t>Stochastic</a:t>
              </a:r>
              <a:r>
                <a:rPr lang="fr-FR" sz="1100" dirty="0" smtClean="0"/>
                <a:t>					00:20</a:t>
              </a:r>
              <a:endParaRPr lang="fr-FR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8850109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9347</TotalTime>
  <Words>470</Words>
  <Application>Microsoft Office PowerPoint</Application>
  <PresentationFormat>Personnalisé</PresentationFormat>
  <Paragraphs>336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Nary-Man</dc:creator>
  <cp:lastModifiedBy>Bogaert Gilles</cp:lastModifiedBy>
  <cp:revision>49</cp:revision>
  <cp:lastPrinted>2014-03-12T11:31:06Z</cp:lastPrinted>
  <dcterms:created xsi:type="dcterms:W3CDTF">2014-02-17T10:42:41Z</dcterms:created>
  <dcterms:modified xsi:type="dcterms:W3CDTF">2014-03-17T05:53:23Z</dcterms:modified>
</cp:coreProperties>
</file>